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78" r:id="rId7"/>
    <p:sldId id="279" r:id="rId8"/>
    <p:sldId id="281" r:id="rId9"/>
    <p:sldId id="282" r:id="rId10"/>
    <p:sldId id="276" r:id="rId11"/>
    <p:sldId id="277" r:id="rId12"/>
    <p:sldId id="267" r:id="rId13"/>
    <p:sldId id="273" r:id="rId14"/>
    <p:sldId id="274" r:id="rId15"/>
    <p:sldId id="275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5A162-960C-4DC3-A0C7-CAF3E25566A4}" type="doc">
      <dgm:prSet loTypeId="urn:microsoft.com/office/officeart/2005/8/layout/radial3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51671AF-829D-4CB2-A4DE-C227FF741420}">
      <dgm:prSet phldrT="[Текст]"/>
      <dgm:spPr/>
      <dgm:t>
        <a:bodyPr/>
        <a:lstStyle/>
        <a:p>
          <a:r>
            <a:rPr lang="zh-CN" altLang="en-US" dirty="0"/>
            <a:t>打</a:t>
          </a:r>
          <a:endParaRPr lang="ru-RU" dirty="0"/>
        </a:p>
      </dgm:t>
    </dgm:pt>
    <dgm:pt modelId="{7958A3E2-F771-481A-A872-58C103D3922F}" type="parTrans" cxnId="{7C99FD1C-FA9C-417C-8AEC-93D0270C42DF}">
      <dgm:prSet/>
      <dgm:spPr/>
      <dgm:t>
        <a:bodyPr/>
        <a:lstStyle/>
        <a:p>
          <a:endParaRPr lang="ru-RU"/>
        </a:p>
      </dgm:t>
    </dgm:pt>
    <dgm:pt modelId="{7AC990B5-9CA7-4C5A-9145-C7824099CF31}" type="sibTrans" cxnId="{7C99FD1C-FA9C-417C-8AEC-93D0270C42DF}">
      <dgm:prSet/>
      <dgm:spPr/>
      <dgm:t>
        <a:bodyPr/>
        <a:lstStyle/>
        <a:p>
          <a:endParaRPr lang="ru-RU"/>
        </a:p>
      </dgm:t>
    </dgm:pt>
    <dgm:pt modelId="{2C23CDEA-33BF-4710-8F0F-9C4B5D2472D6}">
      <dgm:prSet phldrT="[Текст]" phldr="1"/>
      <dgm:spPr/>
      <dgm:t>
        <a:bodyPr/>
        <a:lstStyle/>
        <a:p>
          <a:endParaRPr lang="ru-RU" dirty="0"/>
        </a:p>
      </dgm:t>
    </dgm:pt>
    <dgm:pt modelId="{1B814EFF-5AA2-4B1B-864B-B7656CBF2461}" type="parTrans" cxnId="{0196D755-43D8-4BA0-8CE1-0B663B405053}">
      <dgm:prSet/>
      <dgm:spPr/>
      <dgm:t>
        <a:bodyPr/>
        <a:lstStyle/>
        <a:p>
          <a:endParaRPr lang="ru-RU"/>
        </a:p>
      </dgm:t>
    </dgm:pt>
    <dgm:pt modelId="{1E5989CD-9597-4510-84CE-741173CA4EDE}" type="sibTrans" cxnId="{0196D755-43D8-4BA0-8CE1-0B663B405053}">
      <dgm:prSet/>
      <dgm:spPr/>
      <dgm:t>
        <a:bodyPr/>
        <a:lstStyle/>
        <a:p>
          <a:endParaRPr lang="ru-RU"/>
        </a:p>
      </dgm:t>
    </dgm:pt>
    <dgm:pt modelId="{79D7AC6B-DBCE-489B-85AE-7288958EB957}">
      <dgm:prSet phldrT="[Текст]" phldr="1"/>
      <dgm:spPr/>
      <dgm:t>
        <a:bodyPr/>
        <a:lstStyle/>
        <a:p>
          <a:endParaRPr lang="ru-RU"/>
        </a:p>
      </dgm:t>
    </dgm:pt>
    <dgm:pt modelId="{593060F7-9E0C-42F2-8019-18532533E35A}" type="sibTrans" cxnId="{B9854BD0-7043-4D57-A8C8-D41B2CF37367}">
      <dgm:prSet/>
      <dgm:spPr/>
      <dgm:t>
        <a:bodyPr/>
        <a:lstStyle/>
        <a:p>
          <a:endParaRPr lang="ru-RU"/>
        </a:p>
      </dgm:t>
    </dgm:pt>
    <dgm:pt modelId="{165EBCC2-FCE1-4CD5-A4C1-2F4731E2ABDE}" type="parTrans" cxnId="{B9854BD0-7043-4D57-A8C8-D41B2CF37367}">
      <dgm:prSet/>
      <dgm:spPr/>
      <dgm:t>
        <a:bodyPr/>
        <a:lstStyle/>
        <a:p>
          <a:endParaRPr lang="ru-RU"/>
        </a:p>
      </dgm:t>
    </dgm:pt>
    <dgm:pt modelId="{3A1A97C5-4E1A-4A63-88BB-71A0849A0F96}">
      <dgm:prSet phldrT="[Текст]" phldr="1"/>
      <dgm:spPr/>
      <dgm:t>
        <a:bodyPr/>
        <a:lstStyle/>
        <a:p>
          <a:endParaRPr lang="ru-RU" dirty="0"/>
        </a:p>
      </dgm:t>
    </dgm:pt>
    <dgm:pt modelId="{1F27076C-C269-499F-BC0F-47C92E112F91}" type="sibTrans" cxnId="{6F983BD3-E1B3-4622-BF1D-C682E05DD2FD}">
      <dgm:prSet/>
      <dgm:spPr/>
      <dgm:t>
        <a:bodyPr/>
        <a:lstStyle/>
        <a:p>
          <a:endParaRPr lang="ru-RU"/>
        </a:p>
      </dgm:t>
    </dgm:pt>
    <dgm:pt modelId="{BAC1C388-B613-438E-9EFB-EBA90E5BEA9E}" type="parTrans" cxnId="{6F983BD3-E1B3-4622-BF1D-C682E05DD2FD}">
      <dgm:prSet/>
      <dgm:spPr/>
      <dgm:t>
        <a:bodyPr/>
        <a:lstStyle/>
        <a:p>
          <a:endParaRPr lang="ru-RU"/>
        </a:p>
      </dgm:t>
    </dgm:pt>
    <dgm:pt modelId="{16FA9B15-7D59-4603-B1A2-4538DC6DC3AA}">
      <dgm:prSet phldrT="[Текст]" phldr="1"/>
      <dgm:spPr/>
      <dgm:t>
        <a:bodyPr/>
        <a:lstStyle/>
        <a:p>
          <a:endParaRPr lang="ru-RU" dirty="0"/>
        </a:p>
      </dgm:t>
    </dgm:pt>
    <dgm:pt modelId="{36BF119E-89D3-429B-B591-59CA148CE61B}" type="sibTrans" cxnId="{10637CA2-8F42-4AEB-9967-76A078E249B5}">
      <dgm:prSet/>
      <dgm:spPr/>
      <dgm:t>
        <a:bodyPr/>
        <a:lstStyle/>
        <a:p>
          <a:endParaRPr lang="ru-RU"/>
        </a:p>
      </dgm:t>
    </dgm:pt>
    <dgm:pt modelId="{C374FFFD-837E-4246-B205-6D6EA80B4167}" type="parTrans" cxnId="{10637CA2-8F42-4AEB-9967-76A078E249B5}">
      <dgm:prSet/>
      <dgm:spPr/>
      <dgm:t>
        <a:bodyPr/>
        <a:lstStyle/>
        <a:p>
          <a:endParaRPr lang="ru-RU"/>
        </a:p>
      </dgm:t>
    </dgm:pt>
    <dgm:pt modelId="{8AC2363A-F37D-45AF-873F-E28EE2FDB368}" type="pres">
      <dgm:prSet presAssocID="{DFC5A162-960C-4DC3-A0C7-CAF3E25566A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301848-8634-4EBA-A598-E3480BC1E980}" type="pres">
      <dgm:prSet presAssocID="{DFC5A162-960C-4DC3-A0C7-CAF3E25566A4}" presName="radial" presStyleCnt="0">
        <dgm:presLayoutVars>
          <dgm:animLvl val="ctr"/>
        </dgm:presLayoutVars>
      </dgm:prSet>
      <dgm:spPr/>
    </dgm:pt>
    <dgm:pt modelId="{75A02E24-A127-4E05-9477-137C2E05FFC2}" type="pres">
      <dgm:prSet presAssocID="{C51671AF-829D-4CB2-A4DE-C227FF741420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BC8C74FF-934D-4CC5-B3FA-227E3AF077D7}" type="pres">
      <dgm:prSet presAssocID="{16FA9B15-7D59-4603-B1A2-4538DC6DC3AA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F3F42-8683-49DA-8302-C504C548A60D}" type="pres">
      <dgm:prSet presAssocID="{3A1A97C5-4E1A-4A63-88BB-71A0849A0F96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02734-1128-4846-BA30-7B3B9D94AE02}" type="pres">
      <dgm:prSet presAssocID="{79D7AC6B-DBCE-489B-85AE-7288958EB95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2B375-4E7A-419F-8B07-A185A41A89D7}" type="pres">
      <dgm:prSet presAssocID="{2C23CDEA-33BF-4710-8F0F-9C4B5D2472D6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D4D314-B3CD-49F7-AC66-409CCD333AF7}" type="presOf" srcId="{79D7AC6B-DBCE-489B-85AE-7288958EB957}" destId="{AD402734-1128-4846-BA30-7B3B9D94AE02}" srcOrd="0" destOrd="0" presId="urn:microsoft.com/office/officeart/2005/8/layout/radial3"/>
    <dgm:cxn modelId="{14CD1339-7711-4C29-9F29-06446CC092DB}" type="presOf" srcId="{DFC5A162-960C-4DC3-A0C7-CAF3E25566A4}" destId="{8AC2363A-F37D-45AF-873F-E28EE2FDB368}" srcOrd="0" destOrd="0" presId="urn:microsoft.com/office/officeart/2005/8/layout/radial3"/>
    <dgm:cxn modelId="{1ADBB2D5-3147-43FD-A8F6-406BCBB24BD4}" type="presOf" srcId="{C51671AF-829D-4CB2-A4DE-C227FF741420}" destId="{75A02E24-A127-4E05-9477-137C2E05FFC2}" srcOrd="0" destOrd="0" presId="urn:microsoft.com/office/officeart/2005/8/layout/radial3"/>
    <dgm:cxn modelId="{B52C4C51-FA9F-4B28-8B51-27F4E14CEA4C}" type="presOf" srcId="{2C23CDEA-33BF-4710-8F0F-9C4B5D2472D6}" destId="{9792B375-4E7A-419F-8B07-A185A41A89D7}" srcOrd="0" destOrd="0" presId="urn:microsoft.com/office/officeart/2005/8/layout/radial3"/>
    <dgm:cxn modelId="{B9854BD0-7043-4D57-A8C8-D41B2CF37367}" srcId="{C51671AF-829D-4CB2-A4DE-C227FF741420}" destId="{79D7AC6B-DBCE-489B-85AE-7288958EB957}" srcOrd="2" destOrd="0" parTransId="{165EBCC2-FCE1-4CD5-A4C1-2F4731E2ABDE}" sibTransId="{593060F7-9E0C-42F2-8019-18532533E35A}"/>
    <dgm:cxn modelId="{A0EE82F4-A0A9-4D6A-AD89-2D2125C38AF5}" type="presOf" srcId="{16FA9B15-7D59-4603-B1A2-4538DC6DC3AA}" destId="{BC8C74FF-934D-4CC5-B3FA-227E3AF077D7}" srcOrd="0" destOrd="0" presId="urn:microsoft.com/office/officeart/2005/8/layout/radial3"/>
    <dgm:cxn modelId="{10637CA2-8F42-4AEB-9967-76A078E249B5}" srcId="{C51671AF-829D-4CB2-A4DE-C227FF741420}" destId="{16FA9B15-7D59-4603-B1A2-4538DC6DC3AA}" srcOrd="0" destOrd="0" parTransId="{C374FFFD-837E-4246-B205-6D6EA80B4167}" sibTransId="{36BF119E-89D3-429B-B591-59CA148CE61B}"/>
    <dgm:cxn modelId="{6F983BD3-E1B3-4622-BF1D-C682E05DD2FD}" srcId="{C51671AF-829D-4CB2-A4DE-C227FF741420}" destId="{3A1A97C5-4E1A-4A63-88BB-71A0849A0F96}" srcOrd="1" destOrd="0" parTransId="{BAC1C388-B613-438E-9EFB-EBA90E5BEA9E}" sibTransId="{1F27076C-C269-499F-BC0F-47C92E112F91}"/>
    <dgm:cxn modelId="{7C99FD1C-FA9C-417C-8AEC-93D0270C42DF}" srcId="{DFC5A162-960C-4DC3-A0C7-CAF3E25566A4}" destId="{C51671AF-829D-4CB2-A4DE-C227FF741420}" srcOrd="0" destOrd="0" parTransId="{7958A3E2-F771-481A-A872-58C103D3922F}" sibTransId="{7AC990B5-9CA7-4C5A-9145-C7824099CF31}"/>
    <dgm:cxn modelId="{C3795FD7-D8CA-4391-A032-6478D792778C}" type="presOf" srcId="{3A1A97C5-4E1A-4A63-88BB-71A0849A0F96}" destId="{643F3F42-8683-49DA-8302-C504C548A60D}" srcOrd="0" destOrd="0" presId="urn:microsoft.com/office/officeart/2005/8/layout/radial3"/>
    <dgm:cxn modelId="{0196D755-43D8-4BA0-8CE1-0B663B405053}" srcId="{C51671AF-829D-4CB2-A4DE-C227FF741420}" destId="{2C23CDEA-33BF-4710-8F0F-9C4B5D2472D6}" srcOrd="3" destOrd="0" parTransId="{1B814EFF-5AA2-4B1B-864B-B7656CBF2461}" sibTransId="{1E5989CD-9597-4510-84CE-741173CA4EDE}"/>
    <dgm:cxn modelId="{C7414458-381A-4FA2-B427-2393CCE15805}" type="presParOf" srcId="{8AC2363A-F37D-45AF-873F-E28EE2FDB368}" destId="{D4301848-8634-4EBA-A598-E3480BC1E980}" srcOrd="0" destOrd="0" presId="urn:microsoft.com/office/officeart/2005/8/layout/radial3"/>
    <dgm:cxn modelId="{EB1978E8-2423-4770-9C33-93E0ECF774C0}" type="presParOf" srcId="{D4301848-8634-4EBA-A598-E3480BC1E980}" destId="{75A02E24-A127-4E05-9477-137C2E05FFC2}" srcOrd="0" destOrd="0" presId="urn:microsoft.com/office/officeart/2005/8/layout/radial3"/>
    <dgm:cxn modelId="{D81EC1BF-3E3D-4D79-BED0-7BE5235DF7D5}" type="presParOf" srcId="{D4301848-8634-4EBA-A598-E3480BC1E980}" destId="{BC8C74FF-934D-4CC5-B3FA-227E3AF077D7}" srcOrd="1" destOrd="0" presId="urn:microsoft.com/office/officeart/2005/8/layout/radial3"/>
    <dgm:cxn modelId="{FEDCE4DA-AF2A-40B4-A113-4751D44F49BF}" type="presParOf" srcId="{D4301848-8634-4EBA-A598-E3480BC1E980}" destId="{643F3F42-8683-49DA-8302-C504C548A60D}" srcOrd="2" destOrd="0" presId="urn:microsoft.com/office/officeart/2005/8/layout/radial3"/>
    <dgm:cxn modelId="{05B5B3B5-4866-43C0-92D6-70C2BA50A183}" type="presParOf" srcId="{D4301848-8634-4EBA-A598-E3480BC1E980}" destId="{AD402734-1128-4846-BA30-7B3B9D94AE02}" srcOrd="3" destOrd="0" presId="urn:microsoft.com/office/officeart/2005/8/layout/radial3"/>
    <dgm:cxn modelId="{D2997FD5-3B40-484E-82ED-D3CCFBBE50A6}" type="presParOf" srcId="{D4301848-8634-4EBA-A598-E3480BC1E980}" destId="{9792B375-4E7A-419F-8B07-A185A41A89D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5A162-960C-4DC3-A0C7-CAF3E25566A4}" type="doc">
      <dgm:prSet loTypeId="urn:microsoft.com/office/officeart/2005/8/layout/radial3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51671AF-829D-4CB2-A4DE-C227FF741420}">
      <dgm:prSet phldrT="[Текст]"/>
      <dgm:spPr/>
      <dgm:t>
        <a:bodyPr/>
        <a:lstStyle/>
        <a:p>
          <a:r>
            <a:rPr lang="zh-CN" altLang="en-US" dirty="0"/>
            <a:t>打</a:t>
          </a:r>
          <a:endParaRPr lang="ru-RU" dirty="0"/>
        </a:p>
      </dgm:t>
    </dgm:pt>
    <dgm:pt modelId="{7958A3E2-F771-481A-A872-58C103D3922F}" type="parTrans" cxnId="{7C99FD1C-FA9C-417C-8AEC-93D0270C42DF}">
      <dgm:prSet/>
      <dgm:spPr/>
      <dgm:t>
        <a:bodyPr/>
        <a:lstStyle/>
        <a:p>
          <a:endParaRPr lang="ru-RU"/>
        </a:p>
      </dgm:t>
    </dgm:pt>
    <dgm:pt modelId="{7AC990B5-9CA7-4C5A-9145-C7824099CF31}" type="sibTrans" cxnId="{7C99FD1C-FA9C-417C-8AEC-93D0270C42DF}">
      <dgm:prSet/>
      <dgm:spPr/>
      <dgm:t>
        <a:bodyPr/>
        <a:lstStyle/>
        <a:p>
          <a:endParaRPr lang="ru-RU"/>
        </a:p>
      </dgm:t>
    </dgm:pt>
    <dgm:pt modelId="{2C23CDEA-33BF-4710-8F0F-9C4B5D2472D6}">
      <dgm:prSet phldrT="[Текст]" phldr="1"/>
      <dgm:spPr/>
      <dgm:t>
        <a:bodyPr/>
        <a:lstStyle/>
        <a:p>
          <a:endParaRPr lang="ru-RU" dirty="0"/>
        </a:p>
      </dgm:t>
    </dgm:pt>
    <dgm:pt modelId="{1B814EFF-5AA2-4B1B-864B-B7656CBF2461}" type="parTrans" cxnId="{0196D755-43D8-4BA0-8CE1-0B663B405053}">
      <dgm:prSet/>
      <dgm:spPr/>
      <dgm:t>
        <a:bodyPr/>
        <a:lstStyle/>
        <a:p>
          <a:endParaRPr lang="ru-RU"/>
        </a:p>
      </dgm:t>
    </dgm:pt>
    <dgm:pt modelId="{1E5989CD-9597-4510-84CE-741173CA4EDE}" type="sibTrans" cxnId="{0196D755-43D8-4BA0-8CE1-0B663B405053}">
      <dgm:prSet/>
      <dgm:spPr/>
      <dgm:t>
        <a:bodyPr/>
        <a:lstStyle/>
        <a:p>
          <a:endParaRPr lang="ru-RU"/>
        </a:p>
      </dgm:t>
    </dgm:pt>
    <dgm:pt modelId="{79D7AC6B-DBCE-489B-85AE-7288958EB957}">
      <dgm:prSet phldrT="[Текст]" phldr="1"/>
      <dgm:spPr/>
      <dgm:t>
        <a:bodyPr/>
        <a:lstStyle/>
        <a:p>
          <a:endParaRPr lang="ru-RU"/>
        </a:p>
      </dgm:t>
    </dgm:pt>
    <dgm:pt modelId="{593060F7-9E0C-42F2-8019-18532533E35A}" type="sibTrans" cxnId="{B9854BD0-7043-4D57-A8C8-D41B2CF37367}">
      <dgm:prSet/>
      <dgm:spPr/>
      <dgm:t>
        <a:bodyPr/>
        <a:lstStyle/>
        <a:p>
          <a:endParaRPr lang="ru-RU"/>
        </a:p>
      </dgm:t>
    </dgm:pt>
    <dgm:pt modelId="{165EBCC2-FCE1-4CD5-A4C1-2F4731E2ABDE}" type="parTrans" cxnId="{B9854BD0-7043-4D57-A8C8-D41B2CF37367}">
      <dgm:prSet/>
      <dgm:spPr/>
      <dgm:t>
        <a:bodyPr/>
        <a:lstStyle/>
        <a:p>
          <a:endParaRPr lang="ru-RU"/>
        </a:p>
      </dgm:t>
    </dgm:pt>
    <dgm:pt modelId="{3A1A97C5-4E1A-4A63-88BB-71A0849A0F96}">
      <dgm:prSet phldrT="[Текст]" phldr="1"/>
      <dgm:spPr/>
      <dgm:t>
        <a:bodyPr/>
        <a:lstStyle/>
        <a:p>
          <a:endParaRPr lang="ru-RU" dirty="0"/>
        </a:p>
      </dgm:t>
    </dgm:pt>
    <dgm:pt modelId="{1F27076C-C269-499F-BC0F-47C92E112F91}" type="sibTrans" cxnId="{6F983BD3-E1B3-4622-BF1D-C682E05DD2FD}">
      <dgm:prSet/>
      <dgm:spPr/>
      <dgm:t>
        <a:bodyPr/>
        <a:lstStyle/>
        <a:p>
          <a:endParaRPr lang="ru-RU"/>
        </a:p>
      </dgm:t>
    </dgm:pt>
    <dgm:pt modelId="{BAC1C388-B613-438E-9EFB-EBA90E5BEA9E}" type="parTrans" cxnId="{6F983BD3-E1B3-4622-BF1D-C682E05DD2FD}">
      <dgm:prSet/>
      <dgm:spPr/>
      <dgm:t>
        <a:bodyPr/>
        <a:lstStyle/>
        <a:p>
          <a:endParaRPr lang="ru-RU"/>
        </a:p>
      </dgm:t>
    </dgm:pt>
    <dgm:pt modelId="{16FA9B15-7D59-4603-B1A2-4538DC6DC3AA}">
      <dgm:prSet phldrT="[Текст]" phldr="1"/>
      <dgm:spPr/>
      <dgm:t>
        <a:bodyPr/>
        <a:lstStyle/>
        <a:p>
          <a:endParaRPr lang="ru-RU" dirty="0"/>
        </a:p>
      </dgm:t>
    </dgm:pt>
    <dgm:pt modelId="{36BF119E-89D3-429B-B591-59CA148CE61B}" type="sibTrans" cxnId="{10637CA2-8F42-4AEB-9967-76A078E249B5}">
      <dgm:prSet/>
      <dgm:spPr/>
      <dgm:t>
        <a:bodyPr/>
        <a:lstStyle/>
        <a:p>
          <a:endParaRPr lang="ru-RU"/>
        </a:p>
      </dgm:t>
    </dgm:pt>
    <dgm:pt modelId="{C374FFFD-837E-4246-B205-6D6EA80B4167}" type="parTrans" cxnId="{10637CA2-8F42-4AEB-9967-76A078E249B5}">
      <dgm:prSet/>
      <dgm:spPr/>
      <dgm:t>
        <a:bodyPr/>
        <a:lstStyle/>
        <a:p>
          <a:endParaRPr lang="ru-RU"/>
        </a:p>
      </dgm:t>
    </dgm:pt>
    <dgm:pt modelId="{EC302C1B-F12C-4F5B-917B-5DF329D52C8C}" type="pres">
      <dgm:prSet presAssocID="{DFC5A162-960C-4DC3-A0C7-CAF3E25566A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0F211F-5138-495E-A092-BF01BBEF1C3E}" type="pres">
      <dgm:prSet presAssocID="{DFC5A162-960C-4DC3-A0C7-CAF3E25566A4}" presName="radial" presStyleCnt="0">
        <dgm:presLayoutVars>
          <dgm:animLvl val="ctr"/>
        </dgm:presLayoutVars>
      </dgm:prSet>
      <dgm:spPr/>
    </dgm:pt>
    <dgm:pt modelId="{BB4952B1-A7F7-4EBF-B1E2-3E61325A1D3B}" type="pres">
      <dgm:prSet presAssocID="{C51671AF-829D-4CB2-A4DE-C227FF741420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E14BAE65-C5A7-477A-AAED-A8CB81839817}" type="pres">
      <dgm:prSet presAssocID="{16FA9B15-7D59-4603-B1A2-4538DC6DC3AA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997E5-025C-4315-A63F-7D664A5C94A0}" type="pres">
      <dgm:prSet presAssocID="{3A1A97C5-4E1A-4A63-88BB-71A0849A0F96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5297B-544F-47C6-B313-0C4E3E344FA7}" type="pres">
      <dgm:prSet presAssocID="{79D7AC6B-DBCE-489B-85AE-7288958EB95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97580-B9B3-4A8E-802E-15B254917C6E}" type="pres">
      <dgm:prSet presAssocID="{2C23CDEA-33BF-4710-8F0F-9C4B5D2472D6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99FD1C-FA9C-417C-8AEC-93D0270C42DF}" srcId="{DFC5A162-960C-4DC3-A0C7-CAF3E25566A4}" destId="{C51671AF-829D-4CB2-A4DE-C227FF741420}" srcOrd="0" destOrd="0" parTransId="{7958A3E2-F771-481A-A872-58C103D3922F}" sibTransId="{7AC990B5-9CA7-4C5A-9145-C7824099CF31}"/>
    <dgm:cxn modelId="{1F5F12A5-1704-4773-9EA5-5AC748D25D45}" type="presOf" srcId="{C51671AF-829D-4CB2-A4DE-C227FF741420}" destId="{BB4952B1-A7F7-4EBF-B1E2-3E61325A1D3B}" srcOrd="0" destOrd="0" presId="urn:microsoft.com/office/officeart/2005/8/layout/radial3"/>
    <dgm:cxn modelId="{10637CA2-8F42-4AEB-9967-76A078E249B5}" srcId="{C51671AF-829D-4CB2-A4DE-C227FF741420}" destId="{16FA9B15-7D59-4603-B1A2-4538DC6DC3AA}" srcOrd="0" destOrd="0" parTransId="{C374FFFD-837E-4246-B205-6D6EA80B4167}" sibTransId="{36BF119E-89D3-429B-B591-59CA148CE61B}"/>
    <dgm:cxn modelId="{B9854BD0-7043-4D57-A8C8-D41B2CF37367}" srcId="{C51671AF-829D-4CB2-A4DE-C227FF741420}" destId="{79D7AC6B-DBCE-489B-85AE-7288958EB957}" srcOrd="2" destOrd="0" parTransId="{165EBCC2-FCE1-4CD5-A4C1-2F4731E2ABDE}" sibTransId="{593060F7-9E0C-42F2-8019-18532533E35A}"/>
    <dgm:cxn modelId="{8F7FC3B3-445A-4A4B-BF8E-2A6DC48FC7CB}" type="presOf" srcId="{2C23CDEA-33BF-4710-8F0F-9C4B5D2472D6}" destId="{22297580-B9B3-4A8E-802E-15B254917C6E}" srcOrd="0" destOrd="0" presId="urn:microsoft.com/office/officeart/2005/8/layout/radial3"/>
    <dgm:cxn modelId="{8553BC11-E89F-438B-96B6-BF59CB5B72A9}" type="presOf" srcId="{79D7AC6B-DBCE-489B-85AE-7288958EB957}" destId="{07C5297B-544F-47C6-B313-0C4E3E344FA7}" srcOrd="0" destOrd="0" presId="urn:microsoft.com/office/officeart/2005/8/layout/radial3"/>
    <dgm:cxn modelId="{6F983BD3-E1B3-4622-BF1D-C682E05DD2FD}" srcId="{C51671AF-829D-4CB2-A4DE-C227FF741420}" destId="{3A1A97C5-4E1A-4A63-88BB-71A0849A0F96}" srcOrd="1" destOrd="0" parTransId="{BAC1C388-B613-438E-9EFB-EBA90E5BEA9E}" sibTransId="{1F27076C-C269-499F-BC0F-47C92E112F91}"/>
    <dgm:cxn modelId="{7387B4D2-870F-4D61-88F0-774A4B76B9B6}" type="presOf" srcId="{DFC5A162-960C-4DC3-A0C7-CAF3E25566A4}" destId="{EC302C1B-F12C-4F5B-917B-5DF329D52C8C}" srcOrd="0" destOrd="0" presId="urn:microsoft.com/office/officeart/2005/8/layout/radial3"/>
    <dgm:cxn modelId="{E33FB440-E5C7-46A2-BE66-FD65F1B457C4}" type="presOf" srcId="{3A1A97C5-4E1A-4A63-88BB-71A0849A0F96}" destId="{A48997E5-025C-4315-A63F-7D664A5C94A0}" srcOrd="0" destOrd="0" presId="urn:microsoft.com/office/officeart/2005/8/layout/radial3"/>
    <dgm:cxn modelId="{0196D755-43D8-4BA0-8CE1-0B663B405053}" srcId="{C51671AF-829D-4CB2-A4DE-C227FF741420}" destId="{2C23CDEA-33BF-4710-8F0F-9C4B5D2472D6}" srcOrd="3" destOrd="0" parTransId="{1B814EFF-5AA2-4B1B-864B-B7656CBF2461}" sibTransId="{1E5989CD-9597-4510-84CE-741173CA4EDE}"/>
    <dgm:cxn modelId="{CA8F7D2A-2C8C-4A09-8DD2-FC009F4937FE}" type="presOf" srcId="{16FA9B15-7D59-4603-B1A2-4538DC6DC3AA}" destId="{E14BAE65-C5A7-477A-AAED-A8CB81839817}" srcOrd="0" destOrd="0" presId="urn:microsoft.com/office/officeart/2005/8/layout/radial3"/>
    <dgm:cxn modelId="{838DF57A-F3F4-4604-A612-8A8B8D224F48}" type="presParOf" srcId="{EC302C1B-F12C-4F5B-917B-5DF329D52C8C}" destId="{760F211F-5138-495E-A092-BF01BBEF1C3E}" srcOrd="0" destOrd="0" presId="urn:microsoft.com/office/officeart/2005/8/layout/radial3"/>
    <dgm:cxn modelId="{0770D427-04F2-4B1A-9186-89D041F70DA5}" type="presParOf" srcId="{760F211F-5138-495E-A092-BF01BBEF1C3E}" destId="{BB4952B1-A7F7-4EBF-B1E2-3E61325A1D3B}" srcOrd="0" destOrd="0" presId="urn:microsoft.com/office/officeart/2005/8/layout/radial3"/>
    <dgm:cxn modelId="{1A8793FA-17BF-4348-B586-BB314BD0362A}" type="presParOf" srcId="{760F211F-5138-495E-A092-BF01BBEF1C3E}" destId="{E14BAE65-C5A7-477A-AAED-A8CB81839817}" srcOrd="1" destOrd="0" presId="urn:microsoft.com/office/officeart/2005/8/layout/radial3"/>
    <dgm:cxn modelId="{687258DC-37F4-40D9-8BD3-E3558A59FB28}" type="presParOf" srcId="{760F211F-5138-495E-A092-BF01BBEF1C3E}" destId="{A48997E5-025C-4315-A63F-7D664A5C94A0}" srcOrd="2" destOrd="0" presId="urn:microsoft.com/office/officeart/2005/8/layout/radial3"/>
    <dgm:cxn modelId="{5A1090A4-E604-412F-B5BF-8C3FCC0B4D03}" type="presParOf" srcId="{760F211F-5138-495E-A092-BF01BBEF1C3E}" destId="{07C5297B-544F-47C6-B313-0C4E3E344FA7}" srcOrd="3" destOrd="0" presId="urn:microsoft.com/office/officeart/2005/8/layout/radial3"/>
    <dgm:cxn modelId="{192EC36F-9860-4A41-A335-89E32D2668E1}" type="presParOf" srcId="{760F211F-5138-495E-A092-BF01BBEF1C3E}" destId="{22297580-B9B3-4A8E-802E-15B254917C6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C5A162-960C-4DC3-A0C7-CAF3E25566A4}" type="doc">
      <dgm:prSet loTypeId="urn:microsoft.com/office/officeart/2005/8/layout/radial3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51671AF-829D-4CB2-A4DE-C227FF741420}">
      <dgm:prSet phldrT="[Текст]"/>
      <dgm:spPr/>
      <dgm:t>
        <a:bodyPr/>
        <a:lstStyle/>
        <a:p>
          <a:r>
            <a:rPr lang="zh-CN" altLang="en-US" dirty="0"/>
            <a:t>打</a:t>
          </a:r>
          <a:endParaRPr lang="ru-RU" dirty="0"/>
        </a:p>
      </dgm:t>
    </dgm:pt>
    <dgm:pt modelId="{7958A3E2-F771-481A-A872-58C103D3922F}" type="parTrans" cxnId="{7C99FD1C-FA9C-417C-8AEC-93D0270C42DF}">
      <dgm:prSet/>
      <dgm:spPr/>
      <dgm:t>
        <a:bodyPr/>
        <a:lstStyle/>
        <a:p>
          <a:endParaRPr lang="ru-RU"/>
        </a:p>
      </dgm:t>
    </dgm:pt>
    <dgm:pt modelId="{7AC990B5-9CA7-4C5A-9145-C7824099CF31}" type="sibTrans" cxnId="{7C99FD1C-FA9C-417C-8AEC-93D0270C42DF}">
      <dgm:prSet/>
      <dgm:spPr/>
      <dgm:t>
        <a:bodyPr/>
        <a:lstStyle/>
        <a:p>
          <a:endParaRPr lang="ru-RU"/>
        </a:p>
      </dgm:t>
    </dgm:pt>
    <dgm:pt modelId="{2C23CDEA-33BF-4710-8F0F-9C4B5D2472D6}">
      <dgm:prSet phldrT="[Текст]" phldr="1"/>
      <dgm:spPr/>
      <dgm:t>
        <a:bodyPr/>
        <a:lstStyle/>
        <a:p>
          <a:endParaRPr lang="ru-RU" dirty="0"/>
        </a:p>
      </dgm:t>
    </dgm:pt>
    <dgm:pt modelId="{1B814EFF-5AA2-4B1B-864B-B7656CBF2461}" type="parTrans" cxnId="{0196D755-43D8-4BA0-8CE1-0B663B405053}">
      <dgm:prSet/>
      <dgm:spPr/>
      <dgm:t>
        <a:bodyPr/>
        <a:lstStyle/>
        <a:p>
          <a:endParaRPr lang="ru-RU"/>
        </a:p>
      </dgm:t>
    </dgm:pt>
    <dgm:pt modelId="{1E5989CD-9597-4510-84CE-741173CA4EDE}" type="sibTrans" cxnId="{0196D755-43D8-4BA0-8CE1-0B663B405053}">
      <dgm:prSet/>
      <dgm:spPr/>
      <dgm:t>
        <a:bodyPr/>
        <a:lstStyle/>
        <a:p>
          <a:endParaRPr lang="ru-RU"/>
        </a:p>
      </dgm:t>
    </dgm:pt>
    <dgm:pt modelId="{79D7AC6B-DBCE-489B-85AE-7288958EB957}">
      <dgm:prSet phldrT="[Текст]" phldr="1"/>
      <dgm:spPr/>
      <dgm:t>
        <a:bodyPr/>
        <a:lstStyle/>
        <a:p>
          <a:endParaRPr lang="ru-RU"/>
        </a:p>
      </dgm:t>
    </dgm:pt>
    <dgm:pt modelId="{593060F7-9E0C-42F2-8019-18532533E35A}" type="sibTrans" cxnId="{B9854BD0-7043-4D57-A8C8-D41B2CF37367}">
      <dgm:prSet/>
      <dgm:spPr/>
      <dgm:t>
        <a:bodyPr/>
        <a:lstStyle/>
        <a:p>
          <a:endParaRPr lang="ru-RU"/>
        </a:p>
      </dgm:t>
    </dgm:pt>
    <dgm:pt modelId="{165EBCC2-FCE1-4CD5-A4C1-2F4731E2ABDE}" type="parTrans" cxnId="{B9854BD0-7043-4D57-A8C8-D41B2CF37367}">
      <dgm:prSet/>
      <dgm:spPr/>
      <dgm:t>
        <a:bodyPr/>
        <a:lstStyle/>
        <a:p>
          <a:endParaRPr lang="ru-RU"/>
        </a:p>
      </dgm:t>
    </dgm:pt>
    <dgm:pt modelId="{3A1A97C5-4E1A-4A63-88BB-71A0849A0F96}">
      <dgm:prSet phldrT="[Текст]" phldr="1"/>
      <dgm:spPr/>
      <dgm:t>
        <a:bodyPr/>
        <a:lstStyle/>
        <a:p>
          <a:endParaRPr lang="ru-RU" dirty="0"/>
        </a:p>
      </dgm:t>
    </dgm:pt>
    <dgm:pt modelId="{1F27076C-C269-499F-BC0F-47C92E112F91}" type="sibTrans" cxnId="{6F983BD3-E1B3-4622-BF1D-C682E05DD2FD}">
      <dgm:prSet/>
      <dgm:spPr/>
      <dgm:t>
        <a:bodyPr/>
        <a:lstStyle/>
        <a:p>
          <a:endParaRPr lang="ru-RU"/>
        </a:p>
      </dgm:t>
    </dgm:pt>
    <dgm:pt modelId="{BAC1C388-B613-438E-9EFB-EBA90E5BEA9E}" type="parTrans" cxnId="{6F983BD3-E1B3-4622-BF1D-C682E05DD2FD}">
      <dgm:prSet/>
      <dgm:spPr/>
      <dgm:t>
        <a:bodyPr/>
        <a:lstStyle/>
        <a:p>
          <a:endParaRPr lang="ru-RU"/>
        </a:p>
      </dgm:t>
    </dgm:pt>
    <dgm:pt modelId="{16FA9B15-7D59-4603-B1A2-4538DC6DC3AA}">
      <dgm:prSet phldrT="[Текст]" phldr="1"/>
      <dgm:spPr/>
      <dgm:t>
        <a:bodyPr/>
        <a:lstStyle/>
        <a:p>
          <a:endParaRPr lang="ru-RU" dirty="0"/>
        </a:p>
      </dgm:t>
    </dgm:pt>
    <dgm:pt modelId="{36BF119E-89D3-429B-B591-59CA148CE61B}" type="sibTrans" cxnId="{10637CA2-8F42-4AEB-9967-76A078E249B5}">
      <dgm:prSet/>
      <dgm:spPr/>
      <dgm:t>
        <a:bodyPr/>
        <a:lstStyle/>
        <a:p>
          <a:endParaRPr lang="ru-RU"/>
        </a:p>
      </dgm:t>
    </dgm:pt>
    <dgm:pt modelId="{C374FFFD-837E-4246-B205-6D6EA80B4167}" type="parTrans" cxnId="{10637CA2-8F42-4AEB-9967-76A078E249B5}">
      <dgm:prSet/>
      <dgm:spPr/>
      <dgm:t>
        <a:bodyPr/>
        <a:lstStyle/>
        <a:p>
          <a:endParaRPr lang="ru-RU"/>
        </a:p>
      </dgm:t>
    </dgm:pt>
    <dgm:pt modelId="{0FB16D64-86A6-4BAA-8789-972C112B6397}" type="pres">
      <dgm:prSet presAssocID="{DFC5A162-960C-4DC3-A0C7-CAF3E25566A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9A332F-A180-4EF3-880E-C4F45ABDA464}" type="pres">
      <dgm:prSet presAssocID="{DFC5A162-960C-4DC3-A0C7-CAF3E25566A4}" presName="radial" presStyleCnt="0">
        <dgm:presLayoutVars>
          <dgm:animLvl val="ctr"/>
        </dgm:presLayoutVars>
      </dgm:prSet>
      <dgm:spPr/>
    </dgm:pt>
    <dgm:pt modelId="{50EC3D58-44C1-4817-A1CF-CF64A3C1F77C}" type="pres">
      <dgm:prSet presAssocID="{C51671AF-829D-4CB2-A4DE-C227FF741420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A2AB1ACC-099D-4AB9-8505-A66D27F87406}" type="pres">
      <dgm:prSet presAssocID="{16FA9B15-7D59-4603-B1A2-4538DC6DC3AA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4C1D0-AD3D-48B0-8BDA-A39554F644DD}" type="pres">
      <dgm:prSet presAssocID="{3A1A97C5-4E1A-4A63-88BB-71A0849A0F96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E10DB-42D4-435F-A08F-11085A8B3966}" type="pres">
      <dgm:prSet presAssocID="{79D7AC6B-DBCE-489B-85AE-7288958EB95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C57C7-9865-40F5-9231-6CC3D97C9BA2}" type="pres">
      <dgm:prSet presAssocID="{2C23CDEA-33BF-4710-8F0F-9C4B5D2472D6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AB709-DD4C-4747-B08F-339AC25BF1D6}" type="presOf" srcId="{C51671AF-829D-4CB2-A4DE-C227FF741420}" destId="{50EC3D58-44C1-4817-A1CF-CF64A3C1F77C}" srcOrd="0" destOrd="0" presId="urn:microsoft.com/office/officeart/2005/8/layout/radial3"/>
    <dgm:cxn modelId="{7C99FD1C-FA9C-417C-8AEC-93D0270C42DF}" srcId="{DFC5A162-960C-4DC3-A0C7-CAF3E25566A4}" destId="{C51671AF-829D-4CB2-A4DE-C227FF741420}" srcOrd="0" destOrd="0" parTransId="{7958A3E2-F771-481A-A872-58C103D3922F}" sibTransId="{7AC990B5-9CA7-4C5A-9145-C7824099CF31}"/>
    <dgm:cxn modelId="{10637CA2-8F42-4AEB-9967-76A078E249B5}" srcId="{C51671AF-829D-4CB2-A4DE-C227FF741420}" destId="{16FA9B15-7D59-4603-B1A2-4538DC6DC3AA}" srcOrd="0" destOrd="0" parTransId="{C374FFFD-837E-4246-B205-6D6EA80B4167}" sibTransId="{36BF119E-89D3-429B-B591-59CA148CE61B}"/>
    <dgm:cxn modelId="{9258EC09-CD49-4642-BF69-BE01DE5ACC09}" type="presOf" srcId="{3A1A97C5-4E1A-4A63-88BB-71A0849A0F96}" destId="{96C4C1D0-AD3D-48B0-8BDA-A39554F644DD}" srcOrd="0" destOrd="0" presId="urn:microsoft.com/office/officeart/2005/8/layout/radial3"/>
    <dgm:cxn modelId="{B9854BD0-7043-4D57-A8C8-D41B2CF37367}" srcId="{C51671AF-829D-4CB2-A4DE-C227FF741420}" destId="{79D7AC6B-DBCE-489B-85AE-7288958EB957}" srcOrd="2" destOrd="0" parTransId="{165EBCC2-FCE1-4CD5-A4C1-2F4731E2ABDE}" sibTransId="{593060F7-9E0C-42F2-8019-18532533E35A}"/>
    <dgm:cxn modelId="{8D3BC412-86D0-41E2-BDD2-6DF88498939D}" type="presOf" srcId="{2C23CDEA-33BF-4710-8F0F-9C4B5D2472D6}" destId="{247C57C7-9865-40F5-9231-6CC3D97C9BA2}" srcOrd="0" destOrd="0" presId="urn:microsoft.com/office/officeart/2005/8/layout/radial3"/>
    <dgm:cxn modelId="{6F983BD3-E1B3-4622-BF1D-C682E05DD2FD}" srcId="{C51671AF-829D-4CB2-A4DE-C227FF741420}" destId="{3A1A97C5-4E1A-4A63-88BB-71A0849A0F96}" srcOrd="1" destOrd="0" parTransId="{BAC1C388-B613-438E-9EFB-EBA90E5BEA9E}" sibTransId="{1F27076C-C269-499F-BC0F-47C92E112F91}"/>
    <dgm:cxn modelId="{0196D755-43D8-4BA0-8CE1-0B663B405053}" srcId="{C51671AF-829D-4CB2-A4DE-C227FF741420}" destId="{2C23CDEA-33BF-4710-8F0F-9C4B5D2472D6}" srcOrd="3" destOrd="0" parTransId="{1B814EFF-5AA2-4B1B-864B-B7656CBF2461}" sibTransId="{1E5989CD-9597-4510-84CE-741173CA4EDE}"/>
    <dgm:cxn modelId="{F19856C0-2426-4FCD-A29B-931A7EEBE7E7}" type="presOf" srcId="{DFC5A162-960C-4DC3-A0C7-CAF3E25566A4}" destId="{0FB16D64-86A6-4BAA-8789-972C112B6397}" srcOrd="0" destOrd="0" presId="urn:microsoft.com/office/officeart/2005/8/layout/radial3"/>
    <dgm:cxn modelId="{A937ED32-6D14-4FB6-B072-DA4FEECBA555}" type="presOf" srcId="{79D7AC6B-DBCE-489B-85AE-7288958EB957}" destId="{509E10DB-42D4-435F-A08F-11085A8B3966}" srcOrd="0" destOrd="0" presId="urn:microsoft.com/office/officeart/2005/8/layout/radial3"/>
    <dgm:cxn modelId="{915C1082-2FB0-49F4-8230-F5CE381A9F21}" type="presOf" srcId="{16FA9B15-7D59-4603-B1A2-4538DC6DC3AA}" destId="{A2AB1ACC-099D-4AB9-8505-A66D27F87406}" srcOrd="0" destOrd="0" presId="urn:microsoft.com/office/officeart/2005/8/layout/radial3"/>
    <dgm:cxn modelId="{3DBC5526-D2B3-4F97-B56E-8B995AFCA797}" type="presParOf" srcId="{0FB16D64-86A6-4BAA-8789-972C112B6397}" destId="{C89A332F-A180-4EF3-880E-C4F45ABDA464}" srcOrd="0" destOrd="0" presId="urn:microsoft.com/office/officeart/2005/8/layout/radial3"/>
    <dgm:cxn modelId="{7586C670-1F35-4B71-BDA3-D81B977E9F05}" type="presParOf" srcId="{C89A332F-A180-4EF3-880E-C4F45ABDA464}" destId="{50EC3D58-44C1-4817-A1CF-CF64A3C1F77C}" srcOrd="0" destOrd="0" presId="urn:microsoft.com/office/officeart/2005/8/layout/radial3"/>
    <dgm:cxn modelId="{9D501500-D3AA-4EB4-BAD9-4138FDE36351}" type="presParOf" srcId="{C89A332F-A180-4EF3-880E-C4F45ABDA464}" destId="{A2AB1ACC-099D-4AB9-8505-A66D27F87406}" srcOrd="1" destOrd="0" presId="urn:microsoft.com/office/officeart/2005/8/layout/radial3"/>
    <dgm:cxn modelId="{E47A46F2-55B4-4857-87F8-B3FD9179D4E1}" type="presParOf" srcId="{C89A332F-A180-4EF3-880E-C4F45ABDA464}" destId="{96C4C1D0-AD3D-48B0-8BDA-A39554F644DD}" srcOrd="2" destOrd="0" presId="urn:microsoft.com/office/officeart/2005/8/layout/radial3"/>
    <dgm:cxn modelId="{3232C5CB-723A-44ED-86AB-C87EC8516C19}" type="presParOf" srcId="{C89A332F-A180-4EF3-880E-C4F45ABDA464}" destId="{509E10DB-42D4-435F-A08F-11085A8B3966}" srcOrd="3" destOrd="0" presId="urn:microsoft.com/office/officeart/2005/8/layout/radial3"/>
    <dgm:cxn modelId="{428066D9-5DC5-4884-BEFE-4D723DBF6F5E}" type="presParOf" srcId="{C89A332F-A180-4EF3-880E-C4F45ABDA464}" destId="{247C57C7-9865-40F5-9231-6CC3D97C9BA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02E24-A127-4E05-9477-137C2E05FFC2}">
      <dsp:nvSpPr>
        <dsp:cNvPr id="0" name=""/>
        <dsp:cNvSpPr/>
      </dsp:nvSpPr>
      <dsp:spPr>
        <a:xfrm>
          <a:off x="625042" y="1182826"/>
          <a:ext cx="1557123" cy="155712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300" kern="1200" dirty="0"/>
            <a:t>打</a:t>
          </a:r>
          <a:endParaRPr lang="ru-RU" sz="6300" kern="1200" dirty="0"/>
        </a:p>
      </dsp:txBody>
      <dsp:txXfrm>
        <a:off x="853077" y="1410861"/>
        <a:ext cx="1101053" cy="1101053"/>
      </dsp:txXfrm>
    </dsp:sp>
    <dsp:sp modelId="{BC8C74FF-934D-4CC5-B3FA-227E3AF077D7}">
      <dsp:nvSpPr>
        <dsp:cNvPr id="0" name=""/>
        <dsp:cNvSpPr/>
      </dsp:nvSpPr>
      <dsp:spPr>
        <a:xfrm>
          <a:off x="1014323" y="558061"/>
          <a:ext cx="778561" cy="77856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128341" y="672079"/>
        <a:ext cx="550525" cy="550525"/>
      </dsp:txXfrm>
    </dsp:sp>
    <dsp:sp modelId="{643F3F42-8683-49DA-8302-C504C548A60D}">
      <dsp:nvSpPr>
        <dsp:cNvPr id="0" name=""/>
        <dsp:cNvSpPr/>
      </dsp:nvSpPr>
      <dsp:spPr>
        <a:xfrm>
          <a:off x="2028368" y="1572107"/>
          <a:ext cx="778561" cy="77856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142386" y="1686125"/>
        <a:ext cx="550525" cy="550525"/>
      </dsp:txXfrm>
    </dsp:sp>
    <dsp:sp modelId="{AD402734-1128-4846-BA30-7B3B9D94AE02}">
      <dsp:nvSpPr>
        <dsp:cNvPr id="0" name=""/>
        <dsp:cNvSpPr/>
      </dsp:nvSpPr>
      <dsp:spPr>
        <a:xfrm>
          <a:off x="1014323" y="2586152"/>
          <a:ext cx="778561" cy="77856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128341" y="2700170"/>
        <a:ext cx="550525" cy="550525"/>
      </dsp:txXfrm>
    </dsp:sp>
    <dsp:sp modelId="{9792B375-4E7A-419F-8B07-A185A41A89D7}">
      <dsp:nvSpPr>
        <dsp:cNvPr id="0" name=""/>
        <dsp:cNvSpPr/>
      </dsp:nvSpPr>
      <dsp:spPr>
        <a:xfrm>
          <a:off x="277" y="1572107"/>
          <a:ext cx="778561" cy="77856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14295" y="1686125"/>
        <a:ext cx="550525" cy="550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952B1-A7F7-4EBF-B1E2-3E61325A1D3B}">
      <dsp:nvSpPr>
        <dsp:cNvPr id="0" name=""/>
        <dsp:cNvSpPr/>
      </dsp:nvSpPr>
      <dsp:spPr>
        <a:xfrm>
          <a:off x="1701221" y="925295"/>
          <a:ext cx="2305122" cy="230512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/>
            <a:t>打</a:t>
          </a:r>
          <a:endParaRPr lang="ru-RU" sz="6500" kern="1200" dirty="0"/>
        </a:p>
      </dsp:txBody>
      <dsp:txXfrm>
        <a:off x="2038798" y="1262872"/>
        <a:ext cx="1629968" cy="1629968"/>
      </dsp:txXfrm>
    </dsp:sp>
    <dsp:sp modelId="{E14BAE65-C5A7-477A-AAED-A8CB81839817}">
      <dsp:nvSpPr>
        <dsp:cNvPr id="0" name=""/>
        <dsp:cNvSpPr/>
      </dsp:nvSpPr>
      <dsp:spPr>
        <a:xfrm>
          <a:off x="2277501" y="411"/>
          <a:ext cx="1152561" cy="115256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446290" y="169200"/>
        <a:ext cx="814983" cy="814983"/>
      </dsp:txXfrm>
    </dsp:sp>
    <dsp:sp modelId="{A48997E5-025C-4315-A63F-7D664A5C94A0}">
      <dsp:nvSpPr>
        <dsp:cNvPr id="0" name=""/>
        <dsp:cNvSpPr/>
      </dsp:nvSpPr>
      <dsp:spPr>
        <a:xfrm>
          <a:off x="3778666" y="1501575"/>
          <a:ext cx="1152561" cy="115256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3947455" y="1670364"/>
        <a:ext cx="814983" cy="814983"/>
      </dsp:txXfrm>
    </dsp:sp>
    <dsp:sp modelId="{07C5297B-544F-47C6-B313-0C4E3E344FA7}">
      <dsp:nvSpPr>
        <dsp:cNvPr id="0" name=""/>
        <dsp:cNvSpPr/>
      </dsp:nvSpPr>
      <dsp:spPr>
        <a:xfrm>
          <a:off x="2277501" y="3002740"/>
          <a:ext cx="1152561" cy="115256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446290" y="3171529"/>
        <a:ext cx="814983" cy="814983"/>
      </dsp:txXfrm>
    </dsp:sp>
    <dsp:sp modelId="{22297580-B9B3-4A8E-802E-15B254917C6E}">
      <dsp:nvSpPr>
        <dsp:cNvPr id="0" name=""/>
        <dsp:cNvSpPr/>
      </dsp:nvSpPr>
      <dsp:spPr>
        <a:xfrm>
          <a:off x="776337" y="1501575"/>
          <a:ext cx="1152561" cy="115256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945126" y="1670364"/>
        <a:ext cx="814983" cy="8149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C3D58-44C1-4817-A1CF-CF64A3C1F77C}">
      <dsp:nvSpPr>
        <dsp:cNvPr id="0" name=""/>
        <dsp:cNvSpPr/>
      </dsp:nvSpPr>
      <dsp:spPr>
        <a:xfrm>
          <a:off x="1701221" y="925295"/>
          <a:ext cx="2305122" cy="2305122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/>
            <a:t>打</a:t>
          </a:r>
          <a:endParaRPr lang="ru-RU" sz="6500" kern="1200" dirty="0"/>
        </a:p>
      </dsp:txBody>
      <dsp:txXfrm>
        <a:off x="2038798" y="1262872"/>
        <a:ext cx="1629968" cy="1629968"/>
      </dsp:txXfrm>
    </dsp:sp>
    <dsp:sp modelId="{A2AB1ACC-099D-4AB9-8505-A66D27F87406}">
      <dsp:nvSpPr>
        <dsp:cNvPr id="0" name=""/>
        <dsp:cNvSpPr/>
      </dsp:nvSpPr>
      <dsp:spPr>
        <a:xfrm>
          <a:off x="2277501" y="411"/>
          <a:ext cx="1152561" cy="115256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446290" y="169200"/>
        <a:ext cx="814983" cy="814983"/>
      </dsp:txXfrm>
    </dsp:sp>
    <dsp:sp modelId="{96C4C1D0-AD3D-48B0-8BDA-A39554F644DD}">
      <dsp:nvSpPr>
        <dsp:cNvPr id="0" name=""/>
        <dsp:cNvSpPr/>
      </dsp:nvSpPr>
      <dsp:spPr>
        <a:xfrm>
          <a:off x="3778666" y="1501575"/>
          <a:ext cx="1152561" cy="115256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3947455" y="1670364"/>
        <a:ext cx="814983" cy="814983"/>
      </dsp:txXfrm>
    </dsp:sp>
    <dsp:sp modelId="{509E10DB-42D4-435F-A08F-11085A8B3966}">
      <dsp:nvSpPr>
        <dsp:cNvPr id="0" name=""/>
        <dsp:cNvSpPr/>
      </dsp:nvSpPr>
      <dsp:spPr>
        <a:xfrm>
          <a:off x="2277501" y="3002740"/>
          <a:ext cx="1152561" cy="115256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446290" y="3171529"/>
        <a:ext cx="814983" cy="814983"/>
      </dsp:txXfrm>
    </dsp:sp>
    <dsp:sp modelId="{247C57C7-9865-40F5-9231-6CC3D97C9BA2}">
      <dsp:nvSpPr>
        <dsp:cNvPr id="0" name=""/>
        <dsp:cNvSpPr/>
      </dsp:nvSpPr>
      <dsp:spPr>
        <a:xfrm>
          <a:off x="776337" y="1501575"/>
          <a:ext cx="1152561" cy="115256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945126" y="1670364"/>
        <a:ext cx="814983" cy="814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5DA421-6582-4437-8A98-B6FC2BB10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6BEB271-7C2B-4559-A6D1-1C742A951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136751-36EC-4FEA-960D-17C40F7A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96B-ACD3-40C7-8669-9D98809C680B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13306E-A76E-4CB6-8F28-F5725C68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17B2A0-C377-489A-B3B1-33B4B795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C4D1-79D1-4412-82F3-302C887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2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77C959-A8EF-4F7C-B2F2-C54F61350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50AC335-8FC5-4361-BD3B-CE84C23C1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EF71A8-21F6-4DED-98D7-927B8130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96B-ACD3-40C7-8669-9D98809C680B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8ABB83-6C07-41E9-9562-CF1442C2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725A3F-81F7-4F5B-8858-37CC3CEC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C4D1-79D1-4412-82F3-302C887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1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3525BE7-DA0A-43C0-8C69-A32284AE1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06EA11-BA15-4AF2-9250-174E64BEB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216149-21C2-434D-A90D-B7842A371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96B-ACD3-40C7-8669-9D98809C680B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B3F736-CEE6-4E13-8EE7-56BBF154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BE3AC7-C32A-4454-B0DE-A810FA69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C4D1-79D1-4412-82F3-302C887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9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9A238A-F2F0-499E-9DFD-D2BF109A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16C9B3-7737-43B6-9299-6918B060B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05D5A0-EBFA-4061-8086-6EB2AB65F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96B-ACD3-40C7-8669-9D98809C680B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9ADCF8-C66A-4006-823A-8236F6615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79CE01-3BEE-4771-A9ED-E28C4547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C4D1-79D1-4412-82F3-302C887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9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B0BF9B-2310-43D9-A386-76546A8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487FA7-E869-441C-A96B-4A9B8059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3D56CD-1835-4E6C-8661-C8E832262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96B-ACD3-40C7-8669-9D98809C680B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D607DC-3DE2-418A-A657-F34EB4CF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43B8DD-A5D7-406C-8CD8-8D6B7D5B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C4D1-79D1-4412-82F3-302C887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8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A629AF-E897-41C7-8E19-A47F534E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9CE915-ADEC-4DFE-ADEE-23BA3A482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51B7449-08D7-4D36-AC18-0F38F36C5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215910-3A2A-452D-97A3-1CD14819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96B-ACD3-40C7-8669-9D98809C680B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7332DF-E4EF-491D-992B-5A38810B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53298B8-1045-4CE0-9AC3-68997E45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C4D1-79D1-4412-82F3-302C887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5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184E62-9A99-4AA3-825D-5040BCBA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32EF593-3840-410B-B579-91EB8262E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C780BC-8C6F-4C2A-AF58-58F965E4A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D5CC0B3-1988-4F0C-8656-3D0C139A7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CE43F02-4EE2-452E-8CA7-F38E0E771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FE14E52-FE6F-4F2B-B1D0-D7D8E999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96B-ACD3-40C7-8669-9D98809C680B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D8FE8D7-F845-4558-A4D3-113A92DD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6DE09A3-B053-47D6-AD80-00BC3BB7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C4D1-79D1-4412-82F3-302C887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88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83D618-F009-462F-B99E-25E27A0D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F9CCFAD-23C1-435F-87D1-FA56C280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96B-ACD3-40C7-8669-9D98809C680B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4D1B2DB-68D4-48C1-9ED6-C258720B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736C269-AB94-42CE-B152-7411A14C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C4D1-79D1-4412-82F3-302C887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4A663F5-23FB-4C05-9F2E-20A471EA4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96B-ACD3-40C7-8669-9D98809C680B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FD40453-9E33-491C-8F52-890977515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E0BE55A-1BCE-400A-BA00-47E9F0A7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C4D1-79D1-4412-82F3-302C887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4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537828-24B0-4F1F-9081-C666738B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00CDBD-1E3F-41D1-9DC3-3CFFF9628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ADFA700-41A0-4605-89AC-3A6AF94BE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CF5AA4B-2E4C-4370-BD74-AB1C9859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96B-ACD3-40C7-8669-9D98809C680B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A65F83-C84C-4D3B-B114-B7985A07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8516438-139F-41EA-A49C-148ED598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C4D1-79D1-4412-82F3-302C887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36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38EF3A-8A64-413C-8156-409D06AE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3BD5197-60AE-4F20-8C40-C94F7FF6D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09FA97-6A53-46A3-BE14-C39322595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DCCDEE6-2278-419C-BD41-71A5095F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96B-ACD3-40C7-8669-9D98809C680B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2E42CD0-3490-4489-8448-8A1704AF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1D273A-1F09-4568-9E4E-B3AB2EE4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C4D1-79D1-4412-82F3-302C887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7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3C5516-A257-43AD-9DBE-18BAED67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E4E4CE-D75D-44BB-B823-F34E088C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7488FA-2278-412D-B780-B9EA11DA9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696B-ACD3-40C7-8669-9D98809C680B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0868D7-F945-4E1D-B772-950860BC7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81320D-4E66-426C-A84B-3AF9DD25C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4C4D1-79D1-4412-82F3-302C887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5%D1%82%D0%BD%D0%B8%D0%B5_%D0%9E%D0%BB%D0%B8%D0%BC%D0%BF%D0%B8%D0%B9%D1%81%D0%BA%D0%B8%D0%B5_%D0%B8%D0%B3%D1%80%D1%8B_2008" TargetMode="External"/><Relationship Id="rId3" Type="http://schemas.openxmlformats.org/officeDocument/2006/relationships/hyperlink" Target="https://ru.wikipedia.org/wiki/%D0%91%D0%B0%D1%81%D0%BA%D0%B5%D1%82%D0%B1%D0%BE%D0%BB" TargetMode="External"/><Relationship Id="rId7" Type="http://schemas.openxmlformats.org/officeDocument/2006/relationships/hyperlink" Target="https://ru.wikipedia.org/wiki/%D0%9B%D0%B5%D1%82%D0%BD%D0%B8%D0%B5_%D0%9E%D0%BB%D0%B8%D0%BC%D0%BF%D0%B8%D0%B9%D1%81%D0%BA%D0%B8%D0%B5_%D0%B8%D0%B3%D1%80%D1%8B_2004" TargetMode="External"/><Relationship Id="rId2" Type="http://schemas.openxmlformats.org/officeDocument/2006/relationships/hyperlink" Target="https://ru.wikipedia.org/wiki/%D0%9A%D0%B8%D1%82%D0%B0%D0%B9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A6%D0%B5%D0%BD%D1%82%D1%80%D0%BE%D0%B2%D0%BE%D0%B9" TargetMode="External"/><Relationship Id="rId5" Type="http://schemas.openxmlformats.org/officeDocument/2006/relationships/hyperlink" Target="https://ru.wikipedia.org/wiki/%D0%9D%D0%91%D0%90" TargetMode="External"/><Relationship Id="rId4" Type="http://schemas.openxmlformats.org/officeDocument/2006/relationships/hyperlink" Target="https://ru.wikipedia.org/wiki/%D0%A5%D1%8C%D1%8E%D1%81%D1%82%D0%BE%D0%BD_%D0%A0%D0%BE%D0%BA%D0%B5%D1%82%D1%81" TargetMode="External"/><Relationship Id="rId9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B%D0%B0%D0%B2%D0%B0%D0%BD%D0%B8%D0%B5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A4%D0%B5%D0%BB%D0%BF%D1%81,_%D0%9C%D0%B0%D0%B9%D0%BA%D0%BB" TargetMode="External"/><Relationship Id="rId5" Type="http://schemas.openxmlformats.org/officeDocument/2006/relationships/hyperlink" Target="https://ru.wikipedia.org/wiki/%D0%9F%D0%BB%D0%B0%D0%B2%D0%B0%D0%BD%D0%B8%D0%B5_%D0%BD%D0%B0_%D0%BB%D0%B5%D1%82%D0%BD%D0%B8%D1%85_%D0%9E%D0%BB%D0%B8%D0%BC%D0%BF%D0%B8%D0%B9%D1%81%D0%BA%D0%B8%D1%85_%D0%B8%D0%B3%D1%80%D0%B0%D1%85_2016_%E2%80%94_200_%D0%BC%D0%B5%D1%82%D1%80%D0%BE%D0%B2_%D0%B2%D0%BE%D0%BB%D1%8C%D0%BD%D1%8B%D0%BC_%D1%81%D1%82%D0%B8%D0%BB%D0%B5%D0%BC_(%D0%BC%D1%83%D0%B6%D1%87%D0%B8%D0%BD%D1%8B)" TargetMode="External"/><Relationship Id="rId4" Type="http://schemas.openxmlformats.org/officeDocument/2006/relationships/hyperlink" Target="https://ru.wikipedia.org/wiki/%D0%9F%D0%BB%D0%B0%D0%B2%D0%B0%D0%BD%D0%B8%D0%B5_%D0%BD%D0%B0_%D0%BB%D0%B5%D1%82%D0%BD%D0%B8%D1%85_%D0%9E%D0%BB%D0%B8%D0%BC%D0%BF%D0%B8%D0%B9%D1%81%D0%BA%D0%B8%D1%85_%D0%B8%D0%B3%D1%80%D0%B0%D1%85_2012_%E2%80%94_400_%D0%BC%D0%B5%D1%82%D1%80%D0%BE%D0%B2_%D0%B2%D0%BE%D0%BB%D1%8C%D0%BD%D1%8B%D0%BC_%D1%81%D1%82%D0%B8%D0%BB%D0%B5%D0%BC_(%D0%BC%D1%83%D0%B6%D1%87%D0%B8%D0%BD%D1%8B)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2%D0%BA%D1%80%D1%8B%D1%82%D1%8B%D0%B9_%D1%87%D0%B5%D0%BC%D0%BF%D0%B8%D0%BE%D0%BD%D0%B0%D1%82_%D0%90%D0%B2%D1%81%D1%82%D1%80%D0%B0%D0%BB%D0%B8%D0%B8_%D0%BF%D0%BE_%D1%82%D0%B5%D0%BD%D0%BD%D0%B8%D1%81%D1%83_2011" TargetMode="External"/><Relationship Id="rId13" Type="http://schemas.openxmlformats.org/officeDocument/2006/relationships/hyperlink" Target="https://ru.wikipedia.org/wiki/%D0%A1%D0%B1%D0%BE%D1%80%D0%BD%D0%B0%D1%8F_%D0%9A%D0%B8%D1%82%D0%B0%D1%8F_%D0%BF%D0%BE_%D1%82%D0%B5%D0%BD%D0%BD%D0%B8%D1%81%D1%83_%D0%B2_%D0%9A%D1%83%D0%B1%D0%BA%D0%B5_%D0%A4%D0%B5%D0%B4%D0%B5%D1%80%D0%B0%D1%86%D0%B8%D0%B8" TargetMode="External"/><Relationship Id="rId3" Type="http://schemas.openxmlformats.org/officeDocument/2006/relationships/hyperlink" Target="https://ru.wikipedia.org/wiki/%D0%9A%D0%B8%D1%82%D0%B0%D0%B9" TargetMode="External"/><Relationship Id="rId7" Type="http://schemas.openxmlformats.org/officeDocument/2006/relationships/hyperlink" Target="https://ru.wikipedia.org/wiki/%D0%9E%D1%82%D0%BA%D1%80%D1%8B%D1%82%D1%8B%D0%B9_%D1%87%D0%B5%D0%BC%D0%BF%D0%B8%D0%BE%D0%BD%D0%B0%D1%82_%D0%90%D0%B2%D1%81%D1%82%D1%80%D0%B0%D0%BB%D0%B8%D0%B8_%D0%BF%D0%BE_%D1%82%D0%B5%D0%BD%D0%BD%D0%B8%D1%81%D1%83_2014" TargetMode="External"/><Relationship Id="rId12" Type="http://schemas.openxmlformats.org/officeDocument/2006/relationships/hyperlink" Target="https://ru.wikipedia.org/wiki/%D0%9A%D1%83%D0%B1%D0%BE%D0%BA_%D0%A4%D0%B5%D0%B4%D0%B5%D1%80%D0%B0%D1%86%D0%B8%D0%B8_%D0%BF%D0%BE_%D1%82%D0%B5%D0%BD%D0%BD%D0%B8%D1%81%D1%83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E%D1%82%D0%BA%D1%80%D1%8B%D1%82%D1%8B%D0%B9_%D1%87%D0%B5%D0%BC%D0%BF%D0%B8%D0%BE%D0%BD%D0%B0%D1%82_%D0%A4%D1%80%D0%B0%D0%BD%D1%86%D0%B8%D0%B8_%D0%BF%D0%BE_%D1%82%D0%B5%D0%BD%D0%BD%D0%B8%D1%81%D1%83_2011" TargetMode="External"/><Relationship Id="rId11" Type="http://schemas.openxmlformats.org/officeDocument/2006/relationships/hyperlink" Target="https://ru.wikipedia.org/wiki/%D0%A2%D0%B5%D0%BD%D0%BD%D0%B8%D1%81_%D0%BD%D0%B0_%D0%9E%D0%BB%D0%B8%D0%BC%D0%BF%D0%B8%D0%B9%D1%81%D0%BA%D0%B8%D1%85_%D0%B8%D0%B3%D1%80%D0%B0%D1%85" TargetMode="External"/><Relationship Id="rId5" Type="http://schemas.openxmlformats.org/officeDocument/2006/relationships/hyperlink" Target="https://ru.wikipedia.org/wiki/%D0%A2%D1%83%D1%80%D0%BD%D0%B8%D1%80%D1%8B_%D0%91%D0%BE%D0%BB%D1%8C%D1%88%D0%BE%D0%B3%D0%BE_%D1%88%D0%BB%D0%B5%D0%BC%D0%B0_(%D1%82%D0%B5%D0%BD%D0%BD%D0%B8%D1%81)" TargetMode="External"/><Relationship Id="rId10" Type="http://schemas.openxmlformats.org/officeDocument/2006/relationships/hyperlink" Target="https://ru.wikipedia.org/wiki/WTA" TargetMode="External"/><Relationship Id="rId4" Type="http://schemas.openxmlformats.org/officeDocument/2006/relationships/hyperlink" Target="https://ru.wikipedia.org/wiki/%D0%A2%D0%B5%D0%BD%D0%BD%D0%B8%D1%81" TargetMode="External"/><Relationship Id="rId9" Type="http://schemas.openxmlformats.org/officeDocument/2006/relationships/hyperlink" Target="https://ru.wikipedia.org/wiki/%D0%9E%D1%82%D0%BA%D1%80%D1%8B%D1%82%D1%8B%D0%B9_%D1%87%D0%B5%D0%BC%D0%BF%D0%B8%D0%BE%D0%BD%D0%B0%D1%82_%D0%90%D0%B2%D1%81%D1%82%D1%80%D0%B0%D0%BB%D0%B8%D0%B8_%D0%BF%D0%BE_%D1%82%D0%B5%D0%BD%D0%BD%D0%B8%D1%81%D1%83_2013" TargetMode="External"/><Relationship Id="rId14" Type="http://schemas.openxmlformats.org/officeDocument/2006/relationships/hyperlink" Target="https://ru.wikipedia.org/wiki/%D0%9C%D0%B5%D0%B6%D0%B4%D1%83%D0%BD%D0%B0%D1%80%D0%BE%D0%B4%D0%BD%D1%8B%D0%B9_%D0%B7%D0%B0%D0%BB_%D1%82%D0%B5%D0%BD%D0%BD%D0%B8%D1%81%D0%BD%D0%BE%D0%B9_%D1%81%D0%BB%D0%B0%D0%B2%D1%8B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jpg"/><Relationship Id="rId10" Type="http://schemas.microsoft.com/office/2007/relationships/diagramDrawing" Target="../diagrams/drawing1.xml"/><Relationship Id="rId4" Type="http://schemas.openxmlformats.org/officeDocument/2006/relationships/image" Target="../media/image11.jp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4.jpg"/><Relationship Id="rId7" Type="http://schemas.openxmlformats.org/officeDocument/2006/relationships/diagramLayout" Target="../diagrams/layout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6.jpg"/><Relationship Id="rId10" Type="http://schemas.microsoft.com/office/2007/relationships/diagramDrawing" Target="../diagrams/drawing2.xml"/><Relationship Id="rId4" Type="http://schemas.openxmlformats.org/officeDocument/2006/relationships/image" Target="../media/image15.jp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8.jpg"/><Relationship Id="rId7" Type="http://schemas.openxmlformats.org/officeDocument/2006/relationships/diagramLayout" Target="../diagrams/layout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20.jpg"/><Relationship Id="rId10" Type="http://schemas.microsoft.com/office/2007/relationships/diagramDrawing" Target="../diagrams/drawing3.xml"/><Relationship Id="rId4" Type="http://schemas.openxmlformats.org/officeDocument/2006/relationships/image" Target="../media/image19.jp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9LvtClV1i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xmlns="" id="{5A292AEA-2528-46C0-B426-95822B6141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xmlns="" id="{D8B7B198-E4DF-43CD-AD8C-199884323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BE67753-EA0E-4819-8D22-0B6600CF7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76D63AC-0421-45EC-B383-E79A61A78C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997A32E-7032-4107-9C8B-99DB59EDD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943BB27F-1470-42CA-91FF-D94BC691C8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E997B002-17FD-47B3-A06A-76802FE15C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E401EA35-9D2E-43B7-860F-EBB8A6C3E0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8C44827-3D81-4FF9-B4A5-5650D1B20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F613D97F-F6DF-4D32-AD91-209A80E7A2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82B0ED5C-927D-4C5F-8F27-1B403820B9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0E9EE-CB26-4E84-BF01-AD3108014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zh-CN" altLang="en-US" sz="7200" b="1" dirty="0">
                <a:solidFill>
                  <a:schemeClr val="tx2"/>
                </a:solidFill>
              </a:rPr>
              <a:t>同学们好！</a:t>
            </a:r>
            <a:endParaRPr lang="ru-RU" sz="72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8D21568-01FD-47F1-9836-2F9A620DA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Tong </a:t>
            </a:r>
            <a:r>
              <a:rPr lang="en-US" sz="4000" dirty="0" err="1">
                <a:solidFill>
                  <a:schemeClr val="tx2"/>
                </a:solidFill>
              </a:rPr>
              <a:t>xue</a:t>
            </a:r>
            <a:r>
              <a:rPr lang="en-US" sz="4000" dirty="0">
                <a:solidFill>
                  <a:schemeClr val="tx2"/>
                </a:solidFill>
              </a:rPr>
              <a:t> men </a:t>
            </a:r>
            <a:r>
              <a:rPr lang="en-US" sz="4000" dirty="0" err="1">
                <a:solidFill>
                  <a:schemeClr val="tx2"/>
                </a:solidFill>
              </a:rPr>
              <a:t>hao</a:t>
            </a:r>
            <a:r>
              <a:rPr lang="zh-CN" altLang="en-US" sz="4000" dirty="0">
                <a:solidFill>
                  <a:schemeClr val="tx2"/>
                </a:solidFill>
              </a:rPr>
              <a:t>！</a:t>
            </a:r>
            <a:endParaRPr lang="ru-RU" sz="4000" dirty="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7F87F1B-42BA-4AC7-A4E2-41544DDB2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68B53067-4E48-4E71-A6A9-A8CAABAFBF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6D1A0D3-4BB8-41D9-9CE7-2884C83F44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1E20F06-3B09-4B89-A36B-AB8BFBCCA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AE6C3D7-7D5B-4926-877D-45F117BB6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967346A5-7569-4F15-AB5D-BE3DADF192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1951533-A568-4765-AB1F-F71D9AFDEA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A7214F52-4F3F-4C96-A62E-F1401D6C04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23146A1-291C-4FA0-AB5B-EB04D42398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2977932-2B03-4899-8306-5002CEE68E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162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5C1AA713-000A-444A-9276-FC73A2B5CD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249227"/>
              </p:ext>
            </p:extLst>
          </p:nvPr>
        </p:nvGraphicFramePr>
        <p:xfrm>
          <a:off x="762786" y="656701"/>
          <a:ext cx="10719060" cy="52821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73020">
                  <a:extLst>
                    <a:ext uri="{9D8B030D-6E8A-4147-A177-3AD203B41FA5}">
                      <a16:colId xmlns:a16="http://schemas.microsoft.com/office/drawing/2014/main" xmlns="" val="889394707"/>
                    </a:ext>
                  </a:extLst>
                </a:gridCol>
                <a:gridCol w="3573020">
                  <a:extLst>
                    <a:ext uri="{9D8B030D-6E8A-4147-A177-3AD203B41FA5}">
                      <a16:colId xmlns:a16="http://schemas.microsoft.com/office/drawing/2014/main" xmlns="" val="3478088864"/>
                    </a:ext>
                  </a:extLst>
                </a:gridCol>
                <a:gridCol w="3573020">
                  <a:extLst>
                    <a:ext uri="{9D8B030D-6E8A-4147-A177-3AD203B41FA5}">
                      <a16:colId xmlns:a16="http://schemas.microsoft.com/office/drawing/2014/main" xmlns="" val="2910890994"/>
                    </a:ext>
                  </a:extLst>
                </a:gridCol>
              </a:tblGrid>
              <a:tr h="1068143">
                <a:tc>
                  <a:txBody>
                    <a:bodyPr/>
                    <a:lstStyle/>
                    <a:p>
                      <a:r>
                        <a:rPr lang="ru-RU" sz="4400" dirty="0"/>
                        <a:t>Подлежащее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/>
                        <a:t>Сказуемое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/>
                        <a:t>Дополнение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5682937"/>
                  </a:ext>
                </a:extLst>
              </a:tr>
              <a:tr h="4214043">
                <a:tc>
                  <a:txBody>
                    <a:bodyPr/>
                    <a:lstStyle/>
                    <a:p>
                      <a:r>
                        <a:rPr lang="en-US" sz="4400" b="1" dirty="0"/>
                        <a:t>Wo </a:t>
                      </a:r>
                    </a:p>
                    <a:p>
                      <a:r>
                        <a:rPr lang="en-US" sz="4400" b="1" dirty="0"/>
                        <a:t>Ta </a:t>
                      </a:r>
                      <a:r>
                        <a:rPr lang="ru-RU" sz="4400" b="1" dirty="0"/>
                        <a:t>(он)</a:t>
                      </a:r>
                      <a:endParaRPr lang="en-US" sz="4400" b="1" dirty="0"/>
                    </a:p>
                    <a:p>
                      <a:r>
                        <a:rPr lang="en-US" sz="4400" b="1" dirty="0"/>
                        <a:t>Ta </a:t>
                      </a:r>
                      <a:r>
                        <a:rPr lang="ru-RU" sz="4400" b="1" dirty="0"/>
                        <a:t>(она) </a:t>
                      </a:r>
                      <a:endParaRPr lang="en-US" sz="4400" b="1" dirty="0"/>
                    </a:p>
                    <a:p>
                      <a:r>
                        <a:rPr lang="en-US" sz="4400" b="1" dirty="0"/>
                        <a:t>Women </a:t>
                      </a:r>
                    </a:p>
                    <a:p>
                      <a:r>
                        <a:rPr lang="en-US" sz="4400" b="1" dirty="0" err="1"/>
                        <a:t>Tamen</a:t>
                      </a:r>
                      <a:r>
                        <a:rPr lang="en-US" sz="4400" b="1" dirty="0"/>
                        <a:t> </a:t>
                      </a:r>
                      <a:endParaRPr lang="ru-RU" sz="4400" b="1" dirty="0"/>
                    </a:p>
                    <a:p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b="1" dirty="0"/>
                        <a:t>打 </a:t>
                      </a:r>
                      <a:r>
                        <a:rPr lang="en-US" altLang="zh-CN" sz="4400" b="1" dirty="0"/>
                        <a:t>da 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b="1" dirty="0" err="1"/>
                        <a:t>Lanqiu</a:t>
                      </a:r>
                      <a:endParaRPr lang="en-US" altLang="zh-CN" sz="4400" b="1" dirty="0"/>
                    </a:p>
                    <a:p>
                      <a:r>
                        <a:rPr lang="en-US" sz="4400" b="1" dirty="0" err="1"/>
                        <a:t>Paiqiu</a:t>
                      </a:r>
                      <a:r>
                        <a:rPr lang="en-US" sz="4400" b="1" dirty="0"/>
                        <a:t> </a:t>
                      </a:r>
                    </a:p>
                    <a:p>
                      <a:r>
                        <a:rPr lang="en-US" sz="4400" b="1" dirty="0" err="1"/>
                        <a:t>Pingpangqiu</a:t>
                      </a:r>
                      <a:r>
                        <a:rPr lang="en-US" sz="4400" b="1" dirty="0"/>
                        <a:t> </a:t>
                      </a:r>
                    </a:p>
                    <a:p>
                      <a:r>
                        <a:rPr lang="en-US" sz="4400" b="1" dirty="0" err="1"/>
                        <a:t>Wangqiu</a:t>
                      </a:r>
                      <a:r>
                        <a:rPr lang="en-US" sz="4400" b="1" dirty="0"/>
                        <a:t> </a:t>
                      </a:r>
                    </a:p>
                    <a:p>
                      <a:endParaRPr lang="ru-RU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2597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13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B8140B0-1E39-4F4A-A79A-204997E09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1660171"/>
            <a:ext cx="6743700" cy="3048000"/>
          </a:xfrm>
        </p:spPr>
      </p:pic>
    </p:spTree>
    <p:extLst>
      <p:ext uri="{BB962C8B-B14F-4D97-AF65-F5344CB8AC3E}">
        <p14:creationId xmlns:p14="http://schemas.microsoft.com/office/powerpoint/2010/main" val="153945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0406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F2CFFD-C567-454C-9FDA-4C4F2A33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</a:rPr>
              <a:t>乒乓球在中国 </a:t>
            </a:r>
            <a:r>
              <a:rPr lang="ru-RU" altLang="zh-CN" sz="4400" dirty="0">
                <a:solidFill>
                  <a:srgbClr val="FFFFFF"/>
                </a:solidFill>
              </a:rPr>
              <a:t/>
            </a:r>
            <a:br>
              <a:rPr lang="ru-RU" altLang="zh-CN" sz="4400" dirty="0">
                <a:solidFill>
                  <a:srgbClr val="FFFFFF"/>
                </a:solidFill>
              </a:rPr>
            </a:br>
            <a:r>
              <a:rPr lang="en-US" sz="4400" dirty="0" err="1">
                <a:solidFill>
                  <a:srgbClr val="FFFFFF"/>
                </a:solidFill>
              </a:rPr>
              <a:t>Пинг-понг</a:t>
            </a:r>
            <a:r>
              <a:rPr lang="en-US" sz="4400" dirty="0">
                <a:solidFill>
                  <a:srgbClr val="FFFFFF"/>
                </a:solidFill>
              </a:rPr>
              <a:t> в </a:t>
            </a:r>
            <a:r>
              <a:rPr lang="en-US" sz="4400" dirty="0" err="1">
                <a:solidFill>
                  <a:srgbClr val="FFFFFF"/>
                </a:solidFill>
              </a:rPr>
              <a:t>Китае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12" name="Объект 11" descr="Изображение выглядит как человек, мужчина, внешний, танц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665B7E1A-3F20-41AA-8EAC-68E6149F9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52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880C833-1714-405D-8AED-122BD8A52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Многие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считают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Китай</a:t>
            </a:r>
            <a:r>
              <a:rPr lang="en-US" dirty="0">
                <a:solidFill>
                  <a:srgbClr val="FFFFFF"/>
                </a:solidFill>
              </a:rPr>
              <a:t> «</a:t>
            </a:r>
            <a:r>
              <a:rPr lang="en-US" dirty="0" err="1">
                <a:solidFill>
                  <a:srgbClr val="FFFFFF"/>
                </a:solidFill>
              </a:rPr>
              <a:t>королевством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пинг-понга</a:t>
            </a:r>
            <a:r>
              <a:rPr lang="en-US" dirty="0">
                <a:solidFill>
                  <a:srgbClr val="FFFFFF"/>
                </a:solidFill>
              </a:rPr>
              <a:t>», </a:t>
            </a:r>
            <a:r>
              <a:rPr lang="en-US" dirty="0" err="1">
                <a:solidFill>
                  <a:srgbClr val="FFFFFF"/>
                </a:solidFill>
              </a:rPr>
              <a:t>потому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что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там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много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любителей</a:t>
            </a:r>
            <a:r>
              <a:rPr lang="en-US" dirty="0">
                <a:solidFill>
                  <a:srgbClr val="FFFFFF"/>
                </a:solidFill>
              </a:rPr>
              <a:t> и </a:t>
            </a:r>
            <a:r>
              <a:rPr lang="en-US" dirty="0" err="1">
                <a:solidFill>
                  <a:srgbClr val="FFFFFF"/>
                </a:solidFill>
              </a:rPr>
              <a:t>спортсменов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занимающихся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настольным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теннисом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Вместе</a:t>
            </a:r>
            <a:r>
              <a:rPr lang="en-US" dirty="0">
                <a:solidFill>
                  <a:srgbClr val="FFFFFF"/>
                </a:solidFill>
              </a:rPr>
              <a:t> с </a:t>
            </a:r>
            <a:r>
              <a:rPr lang="en-US" dirty="0" err="1">
                <a:solidFill>
                  <a:srgbClr val="FFFFFF"/>
                </a:solidFill>
              </a:rPr>
              <a:t>тем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навыки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китайских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спортсменов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играющих</a:t>
            </a:r>
            <a:r>
              <a:rPr lang="en-US" dirty="0">
                <a:solidFill>
                  <a:srgbClr val="FFFFFF"/>
                </a:solidFill>
              </a:rPr>
              <a:t> в </a:t>
            </a:r>
            <a:r>
              <a:rPr lang="en-US" dirty="0" err="1">
                <a:solidFill>
                  <a:srgbClr val="FFFFFF"/>
                </a:solidFill>
              </a:rPr>
              <a:t>пинг-понг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высоко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оцениваются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даже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на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международном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уровне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Начиная</a:t>
            </a:r>
            <a:r>
              <a:rPr lang="en-US" dirty="0">
                <a:solidFill>
                  <a:srgbClr val="FFFFFF"/>
                </a:solidFill>
              </a:rPr>
              <a:t> с 1950 —1960-х </a:t>
            </a:r>
            <a:r>
              <a:rPr lang="en-US" dirty="0" err="1">
                <a:solidFill>
                  <a:srgbClr val="FFFFFF"/>
                </a:solidFill>
              </a:rPr>
              <a:t>гг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китайские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спортсмены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участвуя</a:t>
            </a:r>
            <a:r>
              <a:rPr lang="en-US" dirty="0">
                <a:solidFill>
                  <a:srgbClr val="FFFFFF"/>
                </a:solidFill>
              </a:rPr>
              <a:t> в </a:t>
            </a:r>
            <a:r>
              <a:rPr lang="en-US" dirty="0" err="1">
                <a:solidFill>
                  <a:srgbClr val="FFFFFF"/>
                </a:solidFill>
              </a:rPr>
              <a:t>международных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турнирах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по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настольному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теннису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добились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выдающихся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успехов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Иногда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им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даже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удавалось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получить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все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золотые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медали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Но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время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от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времени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китайцы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также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имеют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дело</a:t>
            </a:r>
            <a:r>
              <a:rPr lang="en-US" dirty="0">
                <a:solidFill>
                  <a:srgbClr val="FFFFFF"/>
                </a:solidFill>
              </a:rPr>
              <a:t> и с </a:t>
            </a:r>
            <a:r>
              <a:rPr lang="en-US" dirty="0" err="1">
                <a:solidFill>
                  <a:srgbClr val="FFFFFF"/>
                </a:solidFill>
              </a:rPr>
              <a:t>сильными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соперниками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такими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как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dirty="0" err="1">
                <a:solidFill>
                  <a:srgbClr val="FFFFFF"/>
                </a:solidFill>
              </a:rPr>
              <a:t>японская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южнокорейская</a:t>
            </a:r>
            <a:r>
              <a:rPr lang="en-US" dirty="0">
                <a:solidFill>
                  <a:srgbClr val="FFFFFF"/>
                </a:solidFill>
              </a:rPr>
              <a:t> и </a:t>
            </a:r>
            <a:r>
              <a:rPr lang="en-US" dirty="0" err="1">
                <a:solidFill>
                  <a:srgbClr val="FFFFFF"/>
                </a:solidFill>
              </a:rPr>
              <a:t>шведская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команды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297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30C146-CC89-434F-8A45-30813D89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Яо Мин </a:t>
            </a:r>
            <a:r>
              <a:rPr lang="zh-CN" altLang="en-US" sz="4400"/>
              <a:t>姚明</a:t>
            </a:r>
            <a:endParaRPr lang="en-US" sz="440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C8F963-0BA1-4A0F-8C65-EE3410B72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</a:t>
            </a:r>
            <a:r>
              <a:rPr lang="en-US" sz="1800" b="0" i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итайский</a:t>
            </a:r>
            <a:r>
              <a:rPr lang="en-US" sz="1800" b="0" i="0">
                <a:effectLst/>
              </a:rPr>
              <a:t> </a:t>
            </a:r>
            <a:r>
              <a:rPr lang="en-US" sz="1800" b="0" i="0" strike="noStrike">
                <a:effectLst/>
                <a:hlinkClick r:id="rId3" tooltip="Баскетбол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баскетболист</a:t>
            </a:r>
            <a:r>
              <a:rPr lang="en-US" sz="1800" b="0" i="0">
                <a:effectLst/>
              </a:rPr>
              <a:t>, спортивный комментатор, президент Китайской баскетбольной ассоциации. Играл за команду «</a:t>
            </a:r>
            <a:r>
              <a:rPr lang="en-US" sz="1800" b="0" i="0" strike="noStrike">
                <a:effectLst/>
                <a:hlinkClick r:id="rId4" tooltip="Хьюстон Рокетс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Хьюстон Рокетс</a:t>
            </a:r>
            <a:r>
              <a:rPr lang="en-US" sz="1800" b="0" i="0">
                <a:effectLst/>
              </a:rPr>
              <a:t>» (</a:t>
            </a:r>
            <a:r>
              <a:rPr lang="en-US" sz="1800" b="0" i="0" strike="noStrike">
                <a:effectLst/>
                <a:hlinkClick r:id="rId5" tooltip="НБ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НБА</a:t>
            </a:r>
            <a:r>
              <a:rPr lang="en-US" sz="1800" b="0" i="0">
                <a:effectLst/>
              </a:rPr>
              <a:t>) на позиции </a:t>
            </a:r>
            <a:r>
              <a:rPr lang="en-US" sz="1800" b="0" i="0" strike="noStrike">
                <a:effectLst/>
                <a:hlinkClick r:id="rId6" tooltip="Центровой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центрового</a:t>
            </a:r>
            <a:r>
              <a:rPr lang="en-US" sz="1800" b="0" i="0">
                <a:effectLst/>
              </a:rPr>
              <a:t>. На момент выступлений в НБА являлся самым высоким игроком в чемпионате с ростом 229 см. Знаменосец сборной Китая на открытии </a:t>
            </a:r>
            <a:r>
              <a:rPr lang="en-US" sz="1800" b="0" i="0" strike="noStrike">
                <a:effectLst/>
                <a:hlinkClick r:id="rId7" tooltip="Летние Олимпийские игры 200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Олимпиады 2004 в Афинах</a:t>
            </a:r>
            <a:r>
              <a:rPr lang="en-US" sz="1800" b="0" i="0">
                <a:effectLst/>
              </a:rPr>
              <a:t> и </a:t>
            </a:r>
            <a:r>
              <a:rPr lang="en-US" sz="1800" b="0" i="0" strike="noStrike">
                <a:effectLst/>
                <a:hlinkClick r:id="rId8" tooltip="Летние Олимпийские игры 200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Олимпиады 2008 в Пекине</a:t>
            </a:r>
            <a:r>
              <a:rPr lang="en-US" sz="1800" b="0" i="0">
                <a:effectLst/>
              </a:rPr>
              <a:t>.</a:t>
            </a:r>
            <a:endParaRPr lang="en-US" sz="18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Объект 5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738DB7C5-0937-41AE-9594-1E484F35B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190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9509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человек, внешний, носит, крас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7C5C2488-36C5-48D6-883C-CDCBDC847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" b="32220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FDF4720-5445-47BE-89FE-E40D1AE6F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AC8710B4-A815-4082-9E4F-F13A00070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5F8CB4-CD36-4094-8A1F-4DA22CB1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Сунь</a:t>
            </a:r>
            <a:r>
              <a:rPr lang="en-US" sz="4400" dirty="0"/>
              <a:t> </a:t>
            </a:r>
            <a:r>
              <a:rPr lang="en-US" sz="4400" dirty="0" err="1"/>
              <a:t>Ян</a:t>
            </a:r>
            <a:r>
              <a:rPr lang="ru-RU" sz="4400" dirty="0"/>
              <a:t> </a:t>
            </a:r>
            <a:r>
              <a:rPr lang="zh-CN" altLang="en-US" sz="4400" dirty="0"/>
              <a:t>孙杨</a:t>
            </a:r>
            <a:endParaRPr lang="en-US" sz="4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3EF906-EEE4-4DDC-B629-8D6AFF683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871982"/>
            <a:ext cx="478245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К</a:t>
            </a:r>
            <a:r>
              <a:rPr lang="en-US" sz="1800" b="0" i="0">
                <a:effectLst/>
              </a:rPr>
              <a:t>итайский </a:t>
            </a:r>
            <a:r>
              <a:rPr lang="en-US" sz="1800" b="0" i="0" u="none" strike="noStrike">
                <a:effectLst/>
                <a:hlinkClick r:id="rId3" tooltip="Плавание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пловец</a:t>
            </a:r>
            <a:r>
              <a:rPr lang="en-US" sz="1800" b="0" i="0">
                <a:effectLst/>
              </a:rPr>
              <a:t>, трёхкратный олимпийский чемпион (в 2012 году на дистанциях </a:t>
            </a:r>
            <a:r>
              <a:rPr lang="en-US" sz="1800" b="0" i="0" u="none" strike="noStrike">
                <a:effectLst/>
                <a:hlinkClick r:id="rId4" tooltip="Плавание на летних Олимпийских играх 2012 — 400 метров вольным стилем (мужчины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400 метров</a:t>
            </a:r>
            <a:r>
              <a:rPr lang="en-US" sz="1800" b="0" i="0">
                <a:effectLst/>
              </a:rPr>
              <a:t> и 1500 метров вольным стилем, в 2016-м — </a:t>
            </a:r>
            <a:r>
              <a:rPr lang="en-US" sz="1800" b="0" i="0" u="none" strike="noStrike">
                <a:effectLst/>
                <a:hlinkClick r:id="rId5" tooltip="Плавание на летних Олимпийских играх 2016 — 200 метров вольным стилем (мужчины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200 метров вольным стилем</a:t>
            </a:r>
            <a:r>
              <a:rPr lang="en-US" sz="1800" b="0" i="0">
                <a:effectLst/>
              </a:rPr>
              <a:t>), 11-кратный чемпион мира (по количеству золотых медалей в личных дисциплинах в истории чемпионатов мира уступает только </a:t>
            </a:r>
            <a:r>
              <a:rPr lang="en-US" sz="1800" b="0" i="0" u="none" strike="noStrike">
                <a:effectLst/>
                <a:hlinkClick r:id="rId6" tooltip="Фелпс, Майкл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Майклу Фелпсу</a:t>
            </a:r>
            <a:r>
              <a:rPr lang="en-US" sz="1800" b="0" i="0">
                <a:effectLst/>
              </a:rPr>
              <a:t>), 9-кратный победитель Азиатских игр, рекордсмен мира на дистанции 1500 метров с 31 июля 2011 года.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144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4463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052B6F-474F-42CD-A25B-7C7145B0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Ли На </a:t>
            </a:r>
            <a:r>
              <a:rPr lang="zh-CN" altLang="en-US" sz="4400">
                <a:solidFill>
                  <a:srgbClr val="FFFFFF"/>
                </a:solidFill>
              </a:rPr>
              <a:t>李娜 </a:t>
            </a:r>
            <a:endParaRPr lang="en-US" sz="4400">
              <a:solidFill>
                <a:srgbClr val="FFFFFF"/>
              </a:solidFill>
            </a:endParaRPr>
          </a:p>
        </p:txBody>
      </p:sp>
      <p:pic>
        <p:nvPicPr>
          <p:cNvPr id="6" name="Объект 5" descr="Изображение выглядит как теннис, ракетка, спортивная игра, небо&#10;&#10;Автоматически созданное описание">
            <a:extLst>
              <a:ext uri="{FF2B5EF4-FFF2-40B4-BE49-F238E27FC236}">
                <a16:creationId xmlns:a16="http://schemas.microsoft.com/office/drawing/2014/main" xmlns="" id="{91DD5351-5BDB-477D-B7B2-F357C3F84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BED2E11-8419-4210-BFCB-C665CDE82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FFFFFF"/>
                </a:solidFill>
                <a:effectLst/>
                <a:hlinkClick r:id="rId3" tooltip="Китай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Китайская</a:t>
            </a:r>
            <a:r>
              <a:rPr lang="en-US" b="0" i="0">
                <a:solidFill>
                  <a:srgbClr val="FFFFFF"/>
                </a:solidFill>
                <a:effectLst/>
              </a:rPr>
              <a:t> </a:t>
            </a:r>
            <a:r>
              <a:rPr lang="en-US" b="0" i="0" u="none" strike="noStrike">
                <a:solidFill>
                  <a:srgbClr val="FFFFFF"/>
                </a:solidFill>
                <a:effectLst/>
                <a:hlinkClick r:id="rId4" tooltip="Теннис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теннисистка</a:t>
            </a:r>
            <a:r>
              <a:rPr lang="en-US" b="0" i="0">
                <a:solidFill>
                  <a:srgbClr val="FFFFFF"/>
                </a:solidFill>
                <a:effectLst/>
              </a:rPr>
              <a:t>, бывшая вторая ракетка мира. Победительница двух </a:t>
            </a:r>
            <a:r>
              <a:rPr lang="en-US" b="0" i="0" u="none" strike="noStrike">
                <a:solidFill>
                  <a:srgbClr val="FFFFFF"/>
                </a:solidFill>
                <a:effectLst/>
                <a:hlinkClick r:id="rId5" tooltip="Турниры Большого шлема (теннис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турниров Большого шлема</a:t>
            </a:r>
            <a:r>
              <a:rPr lang="en-US" b="0" i="0">
                <a:solidFill>
                  <a:srgbClr val="FFFFFF"/>
                </a:solidFill>
                <a:effectLst/>
              </a:rPr>
              <a:t> в одиночном разряде (</a:t>
            </a:r>
            <a:r>
              <a:rPr lang="en-US" b="0" i="0" u="none" strike="noStrike">
                <a:solidFill>
                  <a:srgbClr val="FFFFFF"/>
                </a:solidFill>
                <a:effectLst/>
                <a:hlinkClick r:id="rId6" tooltip="Открытый чемпионат Франции по теннису 20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Открытый чемпионат Франции-2011</a:t>
            </a:r>
            <a:r>
              <a:rPr lang="en-US" b="0" i="0">
                <a:solidFill>
                  <a:srgbClr val="FFFFFF"/>
                </a:solidFill>
                <a:effectLst/>
              </a:rPr>
              <a:t>, </a:t>
            </a:r>
            <a:r>
              <a:rPr lang="en-US" b="0" i="0" u="none" strike="noStrike">
                <a:solidFill>
                  <a:srgbClr val="FFFFFF"/>
                </a:solidFill>
                <a:effectLst/>
                <a:hlinkClick r:id="rId7" tooltip="Открытый чемпионат Австралии по теннису 20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Открытый чемпионат Австралии-2014</a:t>
            </a:r>
            <a:r>
              <a:rPr lang="en-US" b="0" i="0">
                <a:solidFill>
                  <a:srgbClr val="FFFFFF"/>
                </a:solidFill>
                <a:effectLst/>
              </a:rPr>
              <a:t>), финалистка двух турниров Большого шлема в одиночном разряде (</a:t>
            </a:r>
            <a:r>
              <a:rPr lang="en-US" b="0" i="0" u="none" strike="noStrike">
                <a:solidFill>
                  <a:srgbClr val="FFFFFF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Открытый чемпионат Австралии-2011</a:t>
            </a:r>
            <a:r>
              <a:rPr lang="en-US" b="0" i="0">
                <a:solidFill>
                  <a:srgbClr val="FFFFFF"/>
                </a:solidFill>
                <a:effectLst/>
              </a:rPr>
              <a:t> и </a:t>
            </a:r>
            <a:r>
              <a:rPr lang="en-US" b="0" i="0" u="none" strike="noStrike">
                <a:solidFill>
                  <a:srgbClr val="FFFFFF"/>
                </a:solidFill>
                <a:effectLst/>
                <a:hlinkClick r:id="rId9" tooltip="Открытый чемпионат Австралии по теннису 20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2013</a:t>
            </a:r>
            <a:r>
              <a:rPr lang="en-US" b="0" i="0">
                <a:solidFill>
                  <a:srgbClr val="FFFFFF"/>
                </a:solidFill>
                <a:effectLst/>
              </a:rPr>
              <a:t>), победительница 11-ти турниров </a:t>
            </a:r>
            <a:r>
              <a:rPr lang="en-US" b="0" i="0" u="none" strike="noStrike">
                <a:solidFill>
                  <a:srgbClr val="FFFFFF"/>
                </a:solidFill>
                <a:effectLst/>
                <a:hlinkClick r:id="rId10" tooltip="W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WTA</a:t>
            </a:r>
            <a:r>
              <a:rPr lang="en-US" b="0" i="0">
                <a:solidFill>
                  <a:srgbClr val="FFFFFF"/>
                </a:solidFill>
                <a:effectLst/>
              </a:rPr>
              <a:t> (девять — в одиночном разряде), полуфиналистка </a:t>
            </a:r>
            <a:r>
              <a:rPr lang="en-US" b="0" i="0" u="none" strike="noStrike">
                <a:solidFill>
                  <a:srgbClr val="FFFFFF"/>
                </a:solidFill>
                <a:effectLst/>
                <a:hlinkClick r:id="rId11" tooltip="Теннис на Олимпийских играх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одиночного турнира летних Олимпийских игр</a:t>
            </a:r>
            <a:r>
              <a:rPr lang="en-US" b="0" i="0">
                <a:solidFill>
                  <a:srgbClr val="FFFFFF"/>
                </a:solidFill>
                <a:effectLst/>
              </a:rPr>
              <a:t> (2008), полуфиналистка </a:t>
            </a:r>
            <a:r>
              <a:rPr lang="en-US" b="0" i="0" u="none" strike="noStrike">
                <a:solidFill>
                  <a:srgbClr val="FFFFFF"/>
                </a:solidFill>
                <a:effectLst/>
                <a:hlinkClick r:id="rId12" tooltip="Кубок Федерации по теннису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Кубка Федерации</a:t>
            </a:r>
            <a:r>
              <a:rPr lang="en-US" b="0" i="0">
                <a:solidFill>
                  <a:srgbClr val="FFFFFF"/>
                </a:solidFill>
                <a:effectLst/>
              </a:rPr>
              <a:t> (2008) в составе </a:t>
            </a:r>
            <a:r>
              <a:rPr lang="en-US" b="0" i="0" u="none" strike="noStrike">
                <a:solidFill>
                  <a:srgbClr val="FFFFFF"/>
                </a:solidFill>
                <a:effectLst/>
                <a:hlinkClick r:id="rId13" tooltip="Сборная Китая по теннису в Кубке Федераци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национальной сборной Китая</a:t>
            </a:r>
            <a:r>
              <a:rPr lang="en-US" b="0" i="0">
                <a:solidFill>
                  <a:srgbClr val="FFFFFF"/>
                </a:solidFill>
                <a:effectLst/>
              </a:rPr>
              <a:t>. Член </a:t>
            </a:r>
            <a:r>
              <a:rPr lang="en-US" b="0" i="0" u="none" strike="noStrike">
                <a:solidFill>
                  <a:srgbClr val="FFFFFF"/>
                </a:solidFill>
                <a:effectLst/>
                <a:hlinkClick r:id="rId14" tooltip="Международный зал теннисной славы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Международного зала теннисной славы</a:t>
            </a:r>
            <a:r>
              <a:rPr lang="en-US" b="0" i="0">
                <a:solidFill>
                  <a:srgbClr val="FFFFFF"/>
                </a:solidFill>
                <a:effectLst/>
              </a:rPr>
              <a:t> (2019).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1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126ED0-A886-4714-A8D3-6FA46CFC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5B42B5-EDAC-40F1-9C73-8BFF8FA1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7200"/>
              <a:t>谢谢大家！ </a:t>
            </a:r>
            <a:endParaRPr lang="en-US" altLang="zh-CN" sz="7200"/>
          </a:p>
          <a:p>
            <a:pPr marL="0" indent="0" algn="ctr">
              <a:buNone/>
            </a:pPr>
            <a:r>
              <a:rPr lang="zh-CN" altLang="en-US" sz="7200"/>
              <a:t>下课了！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81767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3D6B4C-1553-4B27-927D-5E9870BC4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Тема урока: ВИДЫ СПОРТА</a:t>
            </a:r>
          </a:p>
        </p:txBody>
      </p:sp>
      <p:pic>
        <p:nvPicPr>
          <p:cNvPr id="7" name="Объект 6" descr="Изображение выглядит как текст, другой, различные, цветн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9D29FA42-6958-4B41-8A1F-300F8E477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99" y="1825625"/>
            <a:ext cx="4905002" cy="4351338"/>
          </a:xfrm>
        </p:spPr>
      </p:pic>
    </p:spTree>
    <p:extLst>
      <p:ext uri="{BB962C8B-B14F-4D97-AF65-F5344CB8AC3E}">
        <p14:creationId xmlns:p14="http://schemas.microsoft.com/office/powerpoint/2010/main" val="254444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5D2289-436F-452E-9EAB-5A708604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ru-RU" sz="6600" b="1" dirty="0"/>
              <a:t>Цель урока: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71131E6-CF5F-4685-AE51-502AECDE0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Научиться </a:t>
            </a:r>
            <a:r>
              <a:rPr lang="ru-RU" sz="2400" dirty="0" smtClean="0"/>
              <a:t>рассказывать о спорте и расспрашивать </a:t>
            </a:r>
            <a:r>
              <a:rPr lang="ru-RU" sz="2400" dirty="0"/>
              <a:t>собеседника о его спортивных увлечениях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5933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7A1D65-9420-400F-A1B8-B225B5DAA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>
            <a:normAutofit/>
          </a:bodyPr>
          <a:lstStyle/>
          <a:p>
            <a:r>
              <a:rPr lang="ru-RU" b="1"/>
              <a:t>МЯЧ</a:t>
            </a:r>
          </a:p>
        </p:txBody>
      </p:sp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xmlns="" id="{0872FA86-DC4A-4C6F-9E55-5DDAC0746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245428" cy="3181684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A86541C6-61B1-4DAA-B57A-EAF3F24F0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2EAFCFD-7C24-4DFD-B9C7-474D742C18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" r="-3" b="17115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71750011-2006-46BB-AFDE-C6E461752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Объект 8" descr="Изображение выглядит как спортивная иг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8F15479-983C-410F-B486-7B65ECB6A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9" r="29857" b="-2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2423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CB593EA-2F98-479F-B4C4-F366571FA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 descr="Изображение выглядит как спортивная игра, теннис, спор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87FD3FB0-DEA8-4472-BB53-23A26483A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4" y="873155"/>
            <a:ext cx="2660860" cy="187590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емля, пол, человек, спор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AA96F5A-BAC5-4EBF-91F4-135407834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79" y="918242"/>
            <a:ext cx="2678452" cy="1787866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спорт, проигрыват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F2375BDB-8D8D-4687-B003-1E22472249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15" y="862164"/>
            <a:ext cx="2653654" cy="1897362"/>
          </a:xfrm>
          <a:prstGeom prst="rect">
            <a:avLst/>
          </a:prstGeom>
        </p:spPr>
      </p:pic>
      <p:pic>
        <p:nvPicPr>
          <p:cNvPr id="8" name="Рисунок 7" descr="Изображение выглядит как пол, внутренний, человек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943BBA2C-7A44-4540-8176-F9B873BE26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34" y="873155"/>
            <a:ext cx="2636969" cy="1886372"/>
          </a:xfrm>
          <a:prstGeom prst="rect">
            <a:avLst/>
          </a:prstGeom>
        </p:spPr>
      </p:pic>
      <p:pic>
        <p:nvPicPr>
          <p:cNvPr id="4" name="Объект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E692276-19E5-4CAD-9FF9-E036FDE89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2" y="3429000"/>
            <a:ext cx="4933221" cy="292607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9BEB6D0-9E4E-4221-93D1-74ABECEE9E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3C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7A1D65-9420-400F-A1B8-B225B5DAA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/>
          </a:bodyPr>
          <a:lstStyle/>
          <a:p>
            <a:r>
              <a:rPr lang="ru-RU" sz="3200" b="1">
                <a:solidFill>
                  <a:srgbClr val="FFFFFF"/>
                </a:solidFill>
              </a:rPr>
              <a:t>Играть</a:t>
            </a:r>
          </a:p>
        </p:txBody>
      </p:sp>
    </p:spTree>
    <p:extLst>
      <p:ext uri="{BB962C8B-B14F-4D97-AF65-F5344CB8AC3E}">
        <p14:creationId xmlns:p14="http://schemas.microsoft.com/office/powerpoint/2010/main" val="3690273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A3C210E6-A35A-4F68-8D60-801A019C7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мебель, стол, стол для настольного теннис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17BC742-9D5D-4917-B9A0-B40F27F730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6" r="-2" b="25629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4" name="Рисунок 13" descr="Изображение выглядит как спортивная игра, спорт, баскетб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C53C8C29-6EAC-4F56-80BB-CD4DD44B82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23" name="Рисунок 22" descr="Изображение выглядит как теннис, трава, человек, кор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73C1493-6C73-4285-970D-3579723C7A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" r="1" b="1"/>
          <a:stretch/>
        </p:blipFill>
        <p:spPr>
          <a:xfrm>
            <a:off x="3255264" y="3456433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xmlns="" id="{AC0D06B0-F19C-459E-B221-A34B506FB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xmlns="" id="{345B26DA-1C6B-4C66-81C9-9C1877FC2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небо, человек, волейб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B0885606-A702-46B9-9CC8-9AF877677E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1" b="1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B3EB31F-9D81-42AA-8257-293B9BA58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264936"/>
              </p:ext>
            </p:extLst>
          </p:nvPr>
        </p:nvGraphicFramePr>
        <p:xfrm>
          <a:off x="448056" y="2258568"/>
          <a:ext cx="2807208" cy="392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52131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1C26593-9A51-48FE-9FA2-A9052E57F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xmlns="" id="{B9D473B1-934D-4F2D-AC4B-5BFB4BAC5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xmlns="" id="{CDE3C03E-D949-4F50-AAFA-3278B22121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F080147-11B3-4F51-B850-11A7046F7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56" y="544139"/>
            <a:ext cx="4336412" cy="9431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97EEE52-AD11-4529-B107-57A6AE73E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18" y="1870584"/>
            <a:ext cx="3448479" cy="13880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43E9C8-F51C-43C4-9DF2-84D5A48A6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23" y="3419454"/>
            <a:ext cx="2762214" cy="13880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2F18B5-C9B5-4F85-A439-BA8FB3787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45" y="4977708"/>
            <a:ext cx="2208420" cy="1369220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B3EB31F-9D81-42AA-8257-293B9BA58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87963"/>
              </p:ext>
            </p:extLst>
          </p:nvPr>
        </p:nvGraphicFramePr>
        <p:xfrm>
          <a:off x="838200" y="2021249"/>
          <a:ext cx="5707565" cy="4155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38893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7">
            <a:extLst>
              <a:ext uri="{FF2B5EF4-FFF2-40B4-BE49-F238E27FC236}">
                <a16:creationId xmlns:a16="http://schemas.microsoft.com/office/drawing/2014/main" xmlns="" id="{D1C26593-9A51-48FE-9FA2-A9052E57F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15">
            <a:extLst>
              <a:ext uri="{FF2B5EF4-FFF2-40B4-BE49-F238E27FC236}">
                <a16:creationId xmlns:a16="http://schemas.microsoft.com/office/drawing/2014/main" xmlns="" id="{B9D473B1-934D-4F2D-AC4B-5BFB4BAC5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xmlns="" id="{CDE3C03E-D949-4F50-AAFA-3278B22121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1FC948C-B2AB-482B-BE76-C9C20B5CB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05" y="1870595"/>
            <a:ext cx="2282202" cy="138800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9759505-2C36-41C9-939C-40641248E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916" y="3331958"/>
            <a:ext cx="2179310" cy="1388013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68D7A29-974A-436F-921A-CEB7BEAF1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46" y="4816774"/>
            <a:ext cx="2179310" cy="1388013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BAE6751-DAD9-4EF4-8460-D0C648D3E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831" y="241053"/>
            <a:ext cx="2749337" cy="1780196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B3EB31F-9D81-42AA-8257-293B9BA58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614714"/>
              </p:ext>
            </p:extLst>
          </p:nvPr>
        </p:nvGraphicFramePr>
        <p:xfrm>
          <a:off x="838200" y="2021249"/>
          <a:ext cx="5707565" cy="4155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43135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BD9BD1-E7A8-42BC-AF0D-59699F5C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休息一下！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BC5137-EB5C-4D9F-83A7-2B6586623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Давайте немного отдохнем!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Walking, Walking (</a:t>
            </a:r>
            <a:r>
              <a:rPr lang="en-US" dirty="0" err="1">
                <a:hlinkClick r:id="rId2"/>
              </a:rPr>
              <a:t>走啊走</a:t>
            </a:r>
            <a:r>
              <a:rPr lang="en-US" dirty="0">
                <a:hlinkClick r:id="rId2"/>
              </a:rPr>
              <a:t>) | Learning Songs 2 | Chinese song | By Little Fox – YouTube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7552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204</Words>
  <Application>Microsoft Office PowerPoint</Application>
  <PresentationFormat>Широкоэкранный</PresentationFormat>
  <Paragraphs>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等线</vt:lpstr>
      <vt:lpstr>等线 Light</vt:lpstr>
      <vt:lpstr>Тема Office</vt:lpstr>
      <vt:lpstr>同学们好！</vt:lpstr>
      <vt:lpstr>Тема урока: ВИДЫ СПОРТА</vt:lpstr>
      <vt:lpstr>Цель урока:</vt:lpstr>
      <vt:lpstr>МЯЧ</vt:lpstr>
      <vt:lpstr>Играть</vt:lpstr>
      <vt:lpstr>Презентация PowerPoint</vt:lpstr>
      <vt:lpstr>Презентация PowerPoint</vt:lpstr>
      <vt:lpstr>Презентация PowerPoint</vt:lpstr>
      <vt:lpstr>休息一下！</vt:lpstr>
      <vt:lpstr>Презентация PowerPoint</vt:lpstr>
      <vt:lpstr>Презентация PowerPoint</vt:lpstr>
      <vt:lpstr>乒乓球在中国  Пинг-понг в Китае</vt:lpstr>
      <vt:lpstr>Яо Мин 姚明</vt:lpstr>
      <vt:lpstr>Сунь Ян 孙杨</vt:lpstr>
      <vt:lpstr>Ли На 李娜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同学们好！</dc:title>
  <dc:creator>xzc</dc:creator>
  <cp:lastModifiedBy>TAMARA FISENKO</cp:lastModifiedBy>
  <cp:revision>5</cp:revision>
  <dcterms:created xsi:type="dcterms:W3CDTF">2020-11-27T20:41:23Z</dcterms:created>
  <dcterms:modified xsi:type="dcterms:W3CDTF">2020-12-13T06:05:36Z</dcterms:modified>
</cp:coreProperties>
</file>